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13716000" cx="2438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3" roundtripDataSignature="AMtx7mjml1DE0Zv2MU4CEWV/2omfs2q5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370372A-E545-4BA0-A362-0E5E7F82DB5B}">
  <a:tblStyle styleId="{A370372A-E545-4BA0-A362-0E5E7F82DB5B}" styleName="Table_0">
    <a:wholeTbl>
      <a:tcTxStyle b="off" i="off">
        <a:font>
          <a:latin typeface="Graphik Semibold"/>
          <a:ea typeface="Graphik Semibold"/>
          <a:cs typeface="Graphik Semibold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EBF3"/>
          </a:solidFill>
        </a:fill>
      </a:tcStyle>
    </a:wholeTbl>
    <a:band1H>
      <a:tcTxStyle b="off" i="off"/>
      <a:tcStyle>
        <a:fill>
          <a:solidFill>
            <a:srgbClr val="CAD5E6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AD5E6"/>
          </a:solidFill>
        </a:fill>
      </a:tcStyle>
    </a:band1V>
    <a:band2V>
      <a:tcTxStyle b="off" i="off"/>
    </a:band2V>
    <a:lastCol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3" Type="http://customschemas.google.com/relationships/presentationmetadata" Target="metadata"/><Relationship Id="rId12" Type="http://schemas.openxmlformats.org/officeDocument/2006/relationships/font" Target="fonts/HelveticaNeue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8" name="Google Shape;298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3" name="Google Shape;303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8" name="Google Shape;308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oogle Shape;22;p11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3" name="Google Shape;23;p11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1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1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11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11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11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11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11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11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32" name="Google Shape;32;p1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33" name="Google Shape;33;p1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4" name="Google Shape;34;p11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título AZUL">
  <p:cSld name="Sólo título AZUL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0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155" name="Google Shape;155;p20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156" name="Google Shape;156;p20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157" name="Google Shape;157;p20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20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20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20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20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20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20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20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20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66" name="Google Shape;166;p2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67" name="Google Shape;167;p2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8" name="Google Shape;168;p20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título VERDE">
  <p:cSld name="Sólo título VERDE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1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A5C465"/>
              </a:buClr>
              <a:buSzPts val="8400"/>
              <a:buFont typeface="Arial"/>
              <a:buNone/>
              <a:defRPr>
                <a:solidFill>
                  <a:srgbClr val="A5C465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171" name="Google Shape;171;p21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172" name="Google Shape;172;p21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173" name="Google Shape;173;p21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21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21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21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21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21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21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21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21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82" name="Google Shape;182;p2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83" name="Google Shape;183;p2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4" name="Google Shape;184;p21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título COLOR 1">
  <p:cSld name="Sólo título COLOR 1"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2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0C4F8"/>
              </a:buClr>
              <a:buSzPts val="8400"/>
              <a:buFont typeface="Arial"/>
              <a:buNone/>
              <a:defRPr>
                <a:solidFill>
                  <a:srgbClr val="20C4F8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187" name="Google Shape;187;p22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188" name="Google Shape;188;p22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189" name="Google Shape;189;p22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22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22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22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22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22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22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22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22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98" name="Google Shape;198;p22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99" name="Google Shape;199;p2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00" name="Google Shape;200;p22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título COLOR 2">
  <p:cSld name="Sólo título COLOR 2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3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>
                <a:solidFill>
                  <a:srgbClr val="5FD833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203" name="Google Shape;203;p23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204" name="Google Shape;204;p23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05" name="Google Shape;205;p23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23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23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23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23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23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23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23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23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214" name="Google Shape;214;p23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215" name="Google Shape;215;p2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16" name="Google Shape;216;p23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>
  <p:cSld name="Agenda"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4"/>
          <p:cNvSpPr txBox="1"/>
          <p:nvPr>
            <p:ph type="title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>
                <a:solidFill>
                  <a:srgbClr val="5FD833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219" name="Google Shape;219;p24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20" name="Google Shape;220;p24"/>
          <p:cNvSpPr txBox="1"/>
          <p:nvPr>
            <p:ph idx="2" type="body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/>
            </a:lvl1pPr>
            <a:lvl2pPr indent="-2286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/>
            </a:lvl2pPr>
            <a:lvl3pPr indent="-2286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/>
            </a:lvl3pPr>
            <a:lvl4pPr indent="-2286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/>
            </a:lvl4pPr>
            <a:lvl5pPr indent="-2286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221" name="Google Shape;221;p24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22" name="Google Shape;222;p24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24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24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24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24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24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24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24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24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231" name="Google Shape;231;p24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232" name="Google Shape;232;p2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3" name="Google Shape;233;p24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claración COLOR 1">
  <p:cSld name="Declaración COLOR 1"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5"/>
          <p:cNvSpPr txBox="1"/>
          <p:nvPr>
            <p:ph idx="1" type="body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E7CC"/>
              </a:buClr>
              <a:buSzPts val="8400"/>
              <a:buFont typeface="Arial"/>
              <a:buNone/>
              <a:defRPr sz="8400">
                <a:solidFill>
                  <a:srgbClr val="16E7C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E7CC"/>
              </a:buClr>
              <a:buSzPts val="8400"/>
              <a:buFont typeface="Arial"/>
              <a:buNone/>
              <a:defRPr sz="8400">
                <a:solidFill>
                  <a:srgbClr val="16E7C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E7CC"/>
              </a:buClr>
              <a:buSzPts val="8400"/>
              <a:buFont typeface="Arial"/>
              <a:buNone/>
              <a:defRPr sz="8400">
                <a:solidFill>
                  <a:srgbClr val="16E7C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E7CC"/>
              </a:buClr>
              <a:buSzPts val="8400"/>
              <a:buFont typeface="Arial"/>
              <a:buNone/>
              <a:defRPr sz="8400">
                <a:solidFill>
                  <a:srgbClr val="16E7C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E7CC"/>
              </a:buClr>
              <a:buSzPts val="8400"/>
              <a:buFont typeface="Arial"/>
              <a:buNone/>
              <a:defRPr sz="8400">
                <a:solidFill>
                  <a:srgbClr val="16E7C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236" name="Google Shape;236;p25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37" name="Google Shape;237;p25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25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25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25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25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25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25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25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25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246" name="Google Shape;246;p25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247" name="Google Shape;247;p2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48" name="Google Shape;248;p25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claración COLOR 2">
  <p:cSld name="Declaración COLOR 2"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6"/>
          <p:cNvSpPr txBox="1"/>
          <p:nvPr>
            <p:ph idx="1" type="body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251" name="Google Shape;251;p26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52" name="Google Shape;252;p26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26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26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26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26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26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26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26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26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261" name="Google Shape;261;p26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262" name="Google Shape;262;p2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63" name="Google Shape;263;p26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to (grande)">
  <p:cSld name="Dato (grande)"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7"/>
          <p:cNvSpPr txBox="1"/>
          <p:nvPr>
            <p:ph idx="1" type="body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22400"/>
              <a:buFont typeface="Arial"/>
              <a:buNone/>
              <a:defRPr sz="22400">
                <a:solidFill>
                  <a:srgbClr val="1E98F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22400"/>
              <a:buFont typeface="Arial"/>
              <a:buNone/>
              <a:defRPr sz="22400">
                <a:solidFill>
                  <a:srgbClr val="1E98FD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22400"/>
              <a:buFont typeface="Arial"/>
              <a:buNone/>
              <a:defRPr sz="22400">
                <a:solidFill>
                  <a:srgbClr val="1E98FD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22400"/>
              <a:buFont typeface="Arial"/>
              <a:buNone/>
              <a:defRPr sz="22400">
                <a:solidFill>
                  <a:srgbClr val="1E98FD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22400"/>
              <a:buFont typeface="Arial"/>
              <a:buNone/>
              <a:defRPr sz="22400">
                <a:solidFill>
                  <a:srgbClr val="1E98FD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66" name="Google Shape;266;p27"/>
          <p:cNvSpPr txBox="1"/>
          <p:nvPr>
            <p:ph idx="2" type="body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4400"/>
              <a:buFont typeface="Arial"/>
              <a:buNone/>
              <a:defRPr sz="4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267" name="Google Shape;267;p27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68" name="Google Shape;268;p27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27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27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27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27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27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27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27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27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277" name="Google Shape;277;p27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278" name="Google Shape;278;p2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79" name="Google Shape;279;p27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">
  <p:cSld name="Cita"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8"/>
          <p:cNvSpPr txBox="1"/>
          <p:nvPr>
            <p:ph idx="1" type="body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4400"/>
              <a:buFont typeface="Arial"/>
              <a:buNone/>
              <a:defRPr sz="4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82" name="Google Shape;282;p28"/>
          <p:cNvSpPr txBox="1"/>
          <p:nvPr>
            <p:ph idx="2" type="body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283" name="Google Shape;283;p28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84" name="Google Shape;284;p28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28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28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28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28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28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28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28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28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293" name="Google Shape;293;p28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294" name="Google Shape;294;p2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95" name="Google Shape;295;p28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" type="title">
  <p:cSld name="TITLE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2"/>
          <p:cNvSpPr txBox="1"/>
          <p:nvPr>
            <p:ph type="title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  <a:defRPr sz="11600">
                <a:solidFill>
                  <a:srgbClr val="1E98FD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" type="body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2500"/>
              <a:buFont typeface="Arial"/>
              <a:buNone/>
              <a:defRPr sz="25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2" type="body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6400"/>
              <a:buFont typeface="Arial"/>
              <a:buNone/>
              <a:defRPr sz="6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6400"/>
              <a:buFont typeface="Arial"/>
              <a:buNone/>
              <a:defRPr sz="6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6400"/>
              <a:buFont typeface="Arial"/>
              <a:buNone/>
              <a:defRPr sz="6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6400"/>
              <a:buFont typeface="Arial"/>
              <a:buNone/>
              <a:defRPr sz="6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6400"/>
              <a:buFont typeface="Arial"/>
              <a:buNone/>
              <a:defRPr sz="6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39" name="Google Shape;39;p12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40" name="Google Shape;40;p12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12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12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12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12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12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12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12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12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49" name="Google Shape;49;p12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50" name="Google Shape;50;p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viñetas AZUL">
  <p:cSld name="Título y viñetas AZUL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2" type="body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viñetas VERDE">
  <p:cSld name="Título y viñetas VERDE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A5C465"/>
              </a:buClr>
              <a:buSzPts val="8400"/>
              <a:buFont typeface="Arial"/>
              <a:buNone/>
              <a:defRPr>
                <a:solidFill>
                  <a:srgbClr val="A5C465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2" type="body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61" name="Google Shape;61;p14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62" name="Google Shape;62;p14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14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14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4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14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14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14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4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4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71" name="Google Shape;71;p14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72" name="Google Shape;72;p1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viñetas COLOR 1">
  <p:cSld name="Título y viñetas COLOR 1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400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2" type="body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78" name="Google Shape;78;p15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79" name="Google Shape;79;p15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5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5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5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5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5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5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5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88" name="Google Shape;88;p15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89" name="Google Shape;89;p1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0" name="Google Shape;90;p15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viñetas COLOR 2">
  <p:cSld name="Título y viñetas COLOR 2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>
                <a:solidFill>
                  <a:srgbClr val="5FD833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93" name="Google Shape;93;p16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16"/>
          <p:cNvSpPr txBox="1"/>
          <p:nvPr>
            <p:ph idx="2" type="body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A5A48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A5A48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A5A48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A5A48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A5A48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95" name="Google Shape;95;p16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96" name="Google Shape;96;p16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6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6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6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6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6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6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6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6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05" name="Google Shape;105;p16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06" name="Google Shape;106;p1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7" name="Google Shape;107;p16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ñetas VERDE">
  <p:cSld name="Viñetas VERDE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idx="1" type="body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110" name="Google Shape;110;p17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111" name="Google Shape;111;p17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7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7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7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7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7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7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7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7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20" name="Google Shape;120;p17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21" name="Google Shape;121;p1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2" name="Google Shape;122;p17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ñetas AZUL">
  <p:cSld name="Viñetas AZUL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/>
          <p:nvPr>
            <p:ph idx="1" type="body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125" name="Google Shape;125;p18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126" name="Google Shape;126;p18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8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8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8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8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8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8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8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8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35" name="Google Shape;135;p18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36" name="Google Shape;136;p1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7" name="Google Shape;137;p18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ción">
  <p:cSld name="Sección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/>
          <p:nvPr>
            <p:ph type="title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11600"/>
              <a:buFont typeface="Arial"/>
              <a:buNone/>
              <a:defRPr sz="11600">
                <a:solidFill>
                  <a:srgbClr val="5FD833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grpSp>
        <p:nvGrpSpPr>
          <p:cNvPr id="140" name="Google Shape;140;p19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141" name="Google Shape;141;p19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9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9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19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9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9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9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9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9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50" name="Google Shape;150;p19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51" name="Google Shape;151;p1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2" name="Google Shape;152;p19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21" Type="http://schemas.openxmlformats.org/officeDocument/2006/relationships/theme" Target="../theme/theme2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3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3.xml"/><Relationship Id="rId19" Type="http://schemas.openxmlformats.org/officeDocument/2006/relationships/slideLayout" Target="../slideLayouts/slideLayout17.xml"/><Relationship Id="rId6" Type="http://schemas.openxmlformats.org/officeDocument/2006/relationships/slideLayout" Target="../slideLayouts/slideLayout4.xml"/><Relationship Id="rId18" Type="http://schemas.openxmlformats.org/officeDocument/2006/relationships/slideLayout" Target="../slideLayouts/slideLayout16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33400" lvl="2" marL="13716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33400" lvl="3" marL="18288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33400" lvl="4" marL="22860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33400" lvl="5" marL="27432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33400" lvl="6" marL="32004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33400" lvl="7" marL="36576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33400" lvl="8" marL="41148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grpSp>
        <p:nvGrpSpPr>
          <p:cNvPr id="8" name="Google Shape;8;p10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9" name="Google Shape;9;p10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0;p10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1;p10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0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0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0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0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0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10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8" name="Google Shape;18;p10"/>
            <p:cNvPicPr preferRelativeResize="0"/>
            <p:nvPr/>
          </p:nvPicPr>
          <p:blipFill rotWithShape="1">
            <a:blip r:embed="rId1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9" name="Google Shape;19;p1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"/>
          <p:cNvSpPr txBox="1"/>
          <p:nvPr>
            <p:ph idx="4294967295" type="title"/>
          </p:nvPr>
        </p:nvSpPr>
        <p:spPr>
          <a:xfrm>
            <a:off x="0" y="3289300"/>
            <a:ext cx="21844000" cy="387985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</a:pPr>
            <a:r>
              <a:rPr lang="en-US" sz="9600"/>
              <a:t>Share Your World 2</a:t>
            </a:r>
            <a:endParaRPr sz="9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9"/>
          <p:cNvSpPr txBox="1"/>
          <p:nvPr/>
        </p:nvSpPr>
        <p:spPr>
          <a:xfrm>
            <a:off x="1839310" y="4379433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182850" spcFirstLastPara="1" rIns="182850" wrap="square" tIns="914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Verb + noun collocations for health problems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0" name="Google Shape;310;p4"/>
          <p:cNvGraphicFramePr/>
          <p:nvPr/>
        </p:nvGraphicFramePr>
        <p:xfrm>
          <a:off x="1515979" y="143933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{A370372A-E545-4BA0-A362-0E5E7F82DB5B}</a:tableStyleId>
              </a:tblPr>
              <a:tblGrid>
                <a:gridCol w="9159100"/>
                <a:gridCol w="121608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200"/>
                        <a:buFont typeface="Arial"/>
                        <a:buNone/>
                      </a:pPr>
                      <a:r>
                        <a:rPr lang="en-US" sz="6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verb</a:t>
                      </a:r>
                      <a:endParaRPr sz="60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200"/>
                        <a:buFont typeface="Arial"/>
                        <a:buNone/>
                      </a:pPr>
                      <a:r>
                        <a:rPr i="0" lang="en-US" sz="6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phrase</a:t>
                      </a:r>
                      <a:endParaRPr i="0" sz="60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cut - cut</a:t>
                      </a:r>
                      <a:endParaRPr i="1" sz="22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pull - pulled</a:t>
                      </a:r>
                      <a:endParaRPr i="1" sz="22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b="0" i="0" lang="en-US" sz="6000" u="none" cap="none" strike="noStrike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sprain – sprained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b="0" i="0" lang="en-US" sz="6000" u="none" cap="none" strike="noStrike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break- broke</a:t>
                      </a:r>
                      <a:endParaRPr sz="2200" u="none" cap="none" strike="noStrike"/>
                    </a:p>
                  </a:txBody>
                  <a:tcPr marT="0" marB="0" marR="47625" marL="476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4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762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u="none" cap="none" strike="noStrike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get - got</a:t>
                      </a:r>
                      <a:endParaRPr i="1" sz="6000" u="none" cap="none" strike="noStrike">
                        <a:solidFill>
                          <a:srgbClr val="211D1E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563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b="0" i="0" lang="en-US" sz="6000" u="none" cap="none" strike="noStrike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get,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b="0" i="0" lang="en-US" sz="6000" u="none" cap="none" strike="noStrike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have - had</a:t>
                      </a:r>
                      <a:endParaRPr b="0" i="0" sz="6000" u="none" cap="none" strike="noStrike">
                        <a:solidFill>
                          <a:srgbClr val="211D1E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i="1" sz="2200" u="none" cap="none" strike="noStrike"/>
                    </a:p>
                  </a:txBody>
                  <a:tcPr marT="0" marB="0" marR="47625" marL="476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b="0" i="0" lang="en-US" sz="6000" u="none" cap="none" strike="noStrike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get, have,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b="0" i="0" lang="en-US" sz="6000" u="none" cap="none" strike="noStrike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catch – caught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b="0" i="0" sz="6000" u="none" cap="none" strike="noStrike">
                        <a:solidFill>
                          <a:srgbClr val="211D1E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7625" marL="476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311" name="Google Shape;311;p4"/>
          <p:cNvSpPr txBox="1"/>
          <p:nvPr/>
        </p:nvSpPr>
        <p:spPr>
          <a:xfrm>
            <a:off x="11590608" y="2414757"/>
            <a:ext cx="9432757" cy="1025922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6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cut any body part, cut yourself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4"/>
          <p:cNvSpPr txBox="1"/>
          <p:nvPr/>
        </p:nvSpPr>
        <p:spPr>
          <a:xfrm>
            <a:off x="11863413" y="3597116"/>
            <a:ext cx="9432757" cy="718145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pull a tendon, pull a muscle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4"/>
          <p:cNvSpPr txBox="1"/>
          <p:nvPr/>
        </p:nvSpPr>
        <p:spPr>
          <a:xfrm>
            <a:off x="12175954" y="6495422"/>
            <a:ext cx="9432757" cy="718145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get well, get a headache, get an earache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4"/>
          <p:cNvSpPr txBox="1"/>
          <p:nvPr/>
        </p:nvSpPr>
        <p:spPr>
          <a:xfrm>
            <a:off x="11863412" y="7060026"/>
            <a:ext cx="9432900" cy="22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6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have an infection, get/have a stomachache, get a sunburn, have an eye strain, get a cold, have a virus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4"/>
          <p:cNvSpPr txBox="1"/>
          <p:nvPr/>
        </p:nvSpPr>
        <p:spPr>
          <a:xfrm>
            <a:off x="11863413" y="9836556"/>
            <a:ext cx="9432757" cy="1949252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get/have/catch the flu, get/have/catch pneumonia, get/have/catch a cold, get/have/catch a virus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4"/>
          <p:cNvSpPr txBox="1"/>
          <p:nvPr/>
        </p:nvSpPr>
        <p:spPr>
          <a:xfrm>
            <a:off x="10930270" y="4678326"/>
            <a:ext cx="11905659" cy="15388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sprain your ankle, break your hand, break a finger, break your foot, break your leg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2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