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8"/>
  </p:notesMasterIdLst>
  <p:sldIdLst>
    <p:sldId id="259" r:id="rId2"/>
    <p:sldId id="260" r:id="rId3"/>
    <p:sldId id="263" r:id="rId4"/>
    <p:sldId id="265" r:id="rId5"/>
    <p:sldId id="266" r:id="rId6"/>
    <p:sldId id="267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0"/>
    <p:restoredTop sz="94659"/>
  </p:normalViewPr>
  <p:slideViewPr>
    <p:cSldViewPr snapToGrid="0">
      <p:cViewPr varScale="1">
        <p:scale>
          <a:sx n="47" d="100"/>
          <a:sy n="47" d="100"/>
        </p:scale>
        <p:origin x="26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3776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6078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185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77279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83769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396583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823200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812825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055662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81704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446815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7718526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08550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195381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814355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536609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99887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265025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26878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850624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911588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514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</a:t>
            </a:r>
            <a:r>
              <a:rPr lang="en-US" sz="80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should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and </a:t>
            </a:r>
            <a:r>
              <a:rPr lang="en-US" sz="8000" b="1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shouldn’t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to give advice or recommendations.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5121096" y="3793864"/>
            <a:ext cx="403915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 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1695455" y="3800160"/>
            <a:ext cx="3833475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8741796" y="3800160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base verb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532309" y="5650253"/>
            <a:ext cx="20046277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Katie and John 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have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 party for their mom’s birthday.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1850505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affirmative sentences,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699BA454-856E-20F5-7A57-1EBD8B29E5A4}"/>
              </a:ext>
            </a:extLst>
          </p:cNvPr>
          <p:cNvSpPr txBox="1"/>
          <p:nvPr/>
        </p:nvSpPr>
        <p:spPr>
          <a:xfrm>
            <a:off x="13617848" y="3757038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 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5199379" y="3793864"/>
            <a:ext cx="457983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shouldn’t 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1695455" y="3800160"/>
            <a:ext cx="3833475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9700926" y="3793864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base verb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532309" y="5650253"/>
            <a:ext cx="20046277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 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shouldn’t</a:t>
            </a:r>
            <a:r>
              <a:rPr lang="en-MX" sz="9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eat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 big meal before we go to bed.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1850505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negative statements,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699BA454-856E-20F5-7A57-1EBD8B29E5A4}"/>
              </a:ext>
            </a:extLst>
          </p:cNvPr>
          <p:cNvSpPr txBox="1"/>
          <p:nvPr/>
        </p:nvSpPr>
        <p:spPr>
          <a:xfrm>
            <a:off x="14280756" y="3793864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 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7664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1617048" y="3921845"/>
            <a:ext cx="457983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 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5454059" y="3921845"/>
            <a:ext cx="3833475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9287534" y="3921845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base verb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532309" y="5650253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go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to school today?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1850505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questions,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699BA454-856E-20F5-7A57-1EBD8B29E5A4}"/>
              </a:ext>
            </a:extLst>
          </p:cNvPr>
          <p:cNvSpPr txBox="1"/>
          <p:nvPr/>
        </p:nvSpPr>
        <p:spPr>
          <a:xfrm>
            <a:off x="14163586" y="3921845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complement?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7;p2">
            <a:extLst>
              <a:ext uri="{FF2B5EF4-FFF2-40B4-BE49-F238E27FC236}">
                <a16:creationId xmlns:a16="http://schemas.microsoft.com/office/drawing/2014/main" id="{2B607DA7-99AA-096E-C9EF-A44652E2E7C7}"/>
              </a:ext>
            </a:extLst>
          </p:cNvPr>
          <p:cNvSpPr txBox="1"/>
          <p:nvPr/>
        </p:nvSpPr>
        <p:spPr>
          <a:xfrm>
            <a:off x="1532308" y="7238422"/>
            <a:ext cx="20046277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No, </a:t>
            </a:r>
            <a:r>
              <a:rPr lang="en-MX" sz="96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shouldn’t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You have a bad cold.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2063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1535536" y="3684895"/>
            <a:ext cx="36531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What 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11984066" y="3629474"/>
            <a:ext cx="487605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base verb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532309" y="5650253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What should </a:t>
            </a:r>
            <a:r>
              <a:rPr lang="en-MX" sz="96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we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eat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for breakfast?</a:t>
            </a:r>
            <a:endParaRPr sz="9600" i="1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1850505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questions,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699BA454-856E-20F5-7A57-1EBD8B29E5A4}"/>
              </a:ext>
            </a:extLst>
          </p:cNvPr>
          <p:cNvSpPr txBox="1"/>
          <p:nvPr/>
        </p:nvSpPr>
        <p:spPr>
          <a:xfrm>
            <a:off x="16652183" y="3629474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complement?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327;p2">
            <a:extLst>
              <a:ext uri="{FF2B5EF4-FFF2-40B4-BE49-F238E27FC236}">
                <a16:creationId xmlns:a16="http://schemas.microsoft.com/office/drawing/2014/main" id="{2B607DA7-99AA-096E-C9EF-A44652E2E7C7}"/>
              </a:ext>
            </a:extLst>
          </p:cNvPr>
          <p:cNvSpPr txBox="1"/>
          <p:nvPr/>
        </p:nvSpPr>
        <p:spPr>
          <a:xfrm>
            <a:off x="1532308" y="7238422"/>
            <a:ext cx="20046277" cy="166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 think </a:t>
            </a:r>
            <a:r>
              <a:rPr lang="en-MX" sz="9600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some fruit.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23;p2">
            <a:extLst>
              <a:ext uri="{FF2B5EF4-FFF2-40B4-BE49-F238E27FC236}">
                <a16:creationId xmlns:a16="http://schemas.microsoft.com/office/drawing/2014/main" id="{F8EDBB77-48E2-6168-5712-6C55F58E7972}"/>
              </a:ext>
            </a:extLst>
          </p:cNvPr>
          <p:cNvSpPr txBox="1"/>
          <p:nvPr/>
        </p:nvSpPr>
        <p:spPr>
          <a:xfrm>
            <a:off x="4751021" y="3684895"/>
            <a:ext cx="4286653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should 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324;p2">
            <a:extLst>
              <a:ext uri="{FF2B5EF4-FFF2-40B4-BE49-F238E27FC236}">
                <a16:creationId xmlns:a16="http://schemas.microsoft.com/office/drawing/2014/main" id="{7999180D-EB6E-3D9A-9D46-4D1D7E941E07}"/>
              </a:ext>
            </a:extLst>
          </p:cNvPr>
          <p:cNvSpPr txBox="1"/>
          <p:nvPr/>
        </p:nvSpPr>
        <p:spPr>
          <a:xfrm>
            <a:off x="8358525" y="3629474"/>
            <a:ext cx="3833475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5860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130</Words>
  <Application>Microsoft Macintosh PowerPoint</Application>
  <PresentationFormat>Custom</PresentationFormat>
  <Paragraphs>29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13</cp:revision>
  <dcterms:modified xsi:type="dcterms:W3CDTF">2023-11-27T17:56:12Z</dcterms:modified>
</cp:coreProperties>
</file>