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67" r:id="rId1"/>
  </p:sldMasterIdLst>
  <p:notesMasterIdLst>
    <p:notesMasterId r:id="rId8"/>
  </p:notesMasterIdLst>
  <p:sldIdLst>
    <p:sldId id="259" r:id="rId2"/>
    <p:sldId id="260" r:id="rId3"/>
    <p:sldId id="263" r:id="rId4"/>
    <p:sldId id="265" r:id="rId5"/>
    <p:sldId id="266" r:id="rId6"/>
    <p:sldId id="267" r:id="rId7"/>
  </p:sldIdLst>
  <p:sldSz cx="24384000" cy="13716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Graphik"/>
        <a:ea typeface="Graphik"/>
        <a:cs typeface="Graphik"/>
        <a:sym typeface="Graphik"/>
      </a:defRPr>
    </a:lvl1pPr>
    <a:lvl2pPr marL="0" marR="0" indent="4572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Graphik"/>
        <a:ea typeface="Graphik"/>
        <a:cs typeface="Graphik"/>
        <a:sym typeface="Graphik"/>
      </a:defRPr>
    </a:lvl2pPr>
    <a:lvl3pPr marL="0" marR="0" indent="9144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Graphik"/>
        <a:ea typeface="Graphik"/>
        <a:cs typeface="Graphik"/>
        <a:sym typeface="Graphik"/>
      </a:defRPr>
    </a:lvl3pPr>
    <a:lvl4pPr marL="0" marR="0" indent="13716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Graphik"/>
        <a:ea typeface="Graphik"/>
        <a:cs typeface="Graphik"/>
        <a:sym typeface="Graphik"/>
      </a:defRPr>
    </a:lvl4pPr>
    <a:lvl5pPr marL="0" marR="0" indent="18288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Graphik"/>
        <a:ea typeface="Graphik"/>
        <a:cs typeface="Graphik"/>
        <a:sym typeface="Graphik"/>
      </a:defRPr>
    </a:lvl5pPr>
    <a:lvl6pPr marL="0" marR="0" indent="22860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Graphik"/>
        <a:ea typeface="Graphik"/>
        <a:cs typeface="Graphik"/>
        <a:sym typeface="Graphik"/>
      </a:defRPr>
    </a:lvl6pPr>
    <a:lvl7pPr marL="0" marR="0" indent="27432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Graphik"/>
        <a:ea typeface="Graphik"/>
        <a:cs typeface="Graphik"/>
        <a:sym typeface="Graphik"/>
      </a:defRPr>
    </a:lvl7pPr>
    <a:lvl8pPr marL="0" marR="0" indent="32004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Graphik"/>
        <a:ea typeface="Graphik"/>
        <a:cs typeface="Graphik"/>
        <a:sym typeface="Graphik"/>
      </a:defRPr>
    </a:lvl8pPr>
    <a:lvl9pPr marL="0" marR="0" indent="36576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Graphik"/>
        <a:ea typeface="Graphik"/>
        <a:cs typeface="Graphik"/>
        <a:sym typeface="Graphik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4C3C2611-4C71-4FC5-86AE-919BDF0F9419}" styleName="">
    <a:tblBg/>
    <a:wholeTbl>
      <a:tcTxStyle b="off" i="off">
        <a:font>
          <a:latin typeface="Graphik"/>
          <a:ea typeface="Graphik"/>
          <a:cs typeface="Graphik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A9A9A9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381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381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381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  <a:tblStyle styleId="{C7B018BB-80A7-4F77-B60F-C8B233D01FF8}" styleName="">
    <a:tblBg/>
    <a:wholeTbl>
      <a:tcTxStyle b="off" i="off">
        <a:font>
          <a:latin typeface="Graphik"/>
          <a:ea typeface="Graphik"/>
          <a:cs typeface="Graphik"/>
        </a:font>
        <a:srgbClr val="000000"/>
      </a:tcTxStyle>
      <a:tcStyle>
        <a:tcBdr>
          <a:left>
            <a:ln w="12700" cap="flat">
              <a:solidFill>
                <a:srgbClr val="C8C8C8"/>
              </a:solidFill>
              <a:prstDash val="solid"/>
              <a:miter lim="400000"/>
            </a:ln>
          </a:left>
          <a:right>
            <a:ln w="12700" cap="flat">
              <a:solidFill>
                <a:srgbClr val="C8C8C8"/>
              </a:solidFill>
              <a:prstDash val="solid"/>
              <a:miter lim="400000"/>
            </a:ln>
          </a:right>
          <a:top>
            <a:ln w="12700" cap="flat">
              <a:solidFill>
                <a:srgbClr val="C8C8C8"/>
              </a:solidFill>
              <a:prstDash val="solid"/>
              <a:miter lim="400000"/>
            </a:ln>
          </a:top>
          <a:bottom>
            <a:ln w="12700" cap="flat">
              <a:solidFill>
                <a:srgbClr val="C8C8C8"/>
              </a:solidFill>
              <a:prstDash val="solid"/>
              <a:miter lim="400000"/>
            </a:ln>
          </a:bottom>
          <a:insideH>
            <a:ln w="12700" cap="flat">
              <a:solidFill>
                <a:srgbClr val="C8C8C8"/>
              </a:solidFill>
              <a:prstDash val="solid"/>
              <a:miter lim="400000"/>
            </a:ln>
          </a:insideH>
          <a:insideV>
            <a:ln w="12700" cap="flat">
              <a:solidFill>
                <a:srgbClr val="C8C8C8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A9A9A9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25400" cap="flat">
              <a:solidFill>
                <a:srgbClr val="A9A9A9"/>
              </a:solidFill>
              <a:prstDash val="solid"/>
              <a:miter lim="400000"/>
            </a:ln>
          </a:right>
          <a:top>
            <a:ln w="12700" cap="flat">
              <a:solidFill>
                <a:srgbClr val="A9A9A9"/>
              </a:solidFill>
              <a:prstDash val="solid"/>
              <a:miter lim="400000"/>
            </a:ln>
          </a:top>
          <a:bottom>
            <a:ln w="127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A9A9A9"/>
              </a:solidFill>
              <a:prstDash val="solid"/>
              <a:miter lim="400000"/>
            </a:ln>
          </a:insideH>
          <a:insideV>
            <a:ln w="12700" cap="flat">
              <a:solidFill>
                <a:srgbClr val="A9A9A9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ff" i="off">
        <a:font>
          <a:latin typeface="Graphik"/>
          <a:ea typeface="Graphik"/>
          <a:cs typeface="Graphik"/>
        </a:font>
        <a:srgbClr val="000000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12700" cap="flat">
              <a:solidFill>
                <a:srgbClr val="A9A9A9"/>
              </a:solidFill>
              <a:prstDash val="solid"/>
              <a:miter lim="400000"/>
            </a:ln>
          </a:right>
          <a:top>
            <a:ln w="38100" cap="flat">
              <a:solidFill>
                <a:srgbClr val="00A1FF"/>
              </a:solidFill>
              <a:prstDash val="solid"/>
              <a:miter lim="400000"/>
            </a:ln>
          </a:top>
          <a:bottom>
            <a:ln w="127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A9A9A9"/>
              </a:solidFill>
              <a:prstDash val="solid"/>
              <a:miter lim="400000"/>
            </a:ln>
          </a:insideH>
          <a:insideV>
            <a:ln w="12700" cap="flat">
              <a:solidFill>
                <a:srgbClr val="A9A9A9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12700" cap="flat">
              <a:solidFill>
                <a:srgbClr val="A9A9A9"/>
              </a:solidFill>
              <a:prstDash val="solid"/>
              <a:miter lim="400000"/>
            </a:ln>
          </a:right>
          <a:top>
            <a:ln w="12700" cap="flat">
              <a:solidFill>
                <a:srgbClr val="A9A9A9"/>
              </a:solidFill>
              <a:prstDash val="solid"/>
              <a:miter lim="400000"/>
            </a:ln>
          </a:top>
          <a:bottom>
            <a:ln w="381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A9A9A9"/>
              </a:solidFill>
              <a:prstDash val="solid"/>
              <a:miter lim="400000"/>
            </a:ln>
          </a:insideH>
          <a:insideV>
            <a:ln w="12700" cap="flat">
              <a:solidFill>
                <a:srgbClr val="A9A9A9"/>
              </a:solidFill>
              <a:prstDash val="solid"/>
              <a:miter lim="400000"/>
            </a:ln>
          </a:insideV>
        </a:tcBdr>
        <a:fill>
          <a:solidFill>
            <a:srgbClr val="014D80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Graphik"/>
          <a:ea typeface="Graphik"/>
          <a:cs typeface="Graphik"/>
        </a:font>
        <a:srgbClr val="000000"/>
      </a:tcTxStyle>
      <a:tcStyle>
        <a:tcBdr>
          <a:left>
            <a:ln w="12700" cap="flat">
              <a:solidFill>
                <a:srgbClr val="C8C8C8"/>
              </a:solidFill>
              <a:prstDash val="solid"/>
              <a:miter lim="400000"/>
            </a:ln>
          </a:left>
          <a:right>
            <a:ln w="12700" cap="flat">
              <a:solidFill>
                <a:srgbClr val="C8C8C8"/>
              </a:solidFill>
              <a:prstDash val="solid"/>
              <a:miter lim="400000"/>
            </a:ln>
          </a:right>
          <a:top>
            <a:ln w="12700" cap="flat">
              <a:solidFill>
                <a:srgbClr val="C8C8C8"/>
              </a:solidFill>
              <a:prstDash val="solid"/>
              <a:miter lim="400000"/>
            </a:ln>
          </a:top>
          <a:bottom>
            <a:ln w="12700" cap="flat">
              <a:solidFill>
                <a:srgbClr val="C8C8C8"/>
              </a:solidFill>
              <a:prstDash val="solid"/>
              <a:miter lim="400000"/>
            </a:ln>
          </a:bottom>
          <a:insideH>
            <a:ln w="12700" cap="flat">
              <a:solidFill>
                <a:srgbClr val="C8C8C8"/>
              </a:solidFill>
              <a:prstDash val="solid"/>
              <a:miter lim="400000"/>
            </a:ln>
          </a:insideH>
          <a:insideV>
            <a:ln w="12700" cap="flat">
              <a:solidFill>
                <a:srgbClr val="C8C8C8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A9A9A9"/>
          </a:solidFill>
        </a:fill>
      </a:tcStyle>
    </a:band2H>
    <a:firstCol>
      <a:tcTxStyle b="off" i="off">
        <a:font>
          <a:latin typeface="Graphik Medium"/>
          <a:ea typeface="Graphik Medium"/>
          <a:cs typeface="Graphik Medium"/>
        </a:font>
        <a:srgbClr val="FFFFFF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12700" cap="flat">
              <a:solidFill>
                <a:srgbClr val="A9A9A9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13B100"/>
          </a:solidFill>
        </a:fill>
      </a:tcStyle>
    </a:firstCol>
    <a:lastRow>
      <a:tcTxStyle b="off" i="off">
        <a:font>
          <a:latin typeface="Graphik"/>
          <a:ea typeface="Graphik"/>
          <a:cs typeface="Graphik"/>
        </a:font>
        <a:srgbClr val="000000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12700" cap="flat">
              <a:solidFill>
                <a:srgbClr val="A9A9A9"/>
              </a:solidFill>
              <a:prstDash val="solid"/>
              <a:miter lim="400000"/>
            </a:ln>
          </a:right>
          <a:top>
            <a:ln w="38100" cap="flat">
              <a:solidFill>
                <a:srgbClr val="61D836"/>
              </a:solidFill>
              <a:prstDash val="solid"/>
              <a:miter lim="400000"/>
            </a:ln>
          </a:top>
          <a:bottom>
            <a:ln w="127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A9A9A9"/>
              </a:solidFill>
              <a:prstDash val="solid"/>
              <a:miter lim="400000"/>
            </a:ln>
          </a:insideH>
          <a:insideV>
            <a:ln w="12700" cap="flat">
              <a:solidFill>
                <a:srgbClr val="A9A9A9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Graphik Medium"/>
          <a:ea typeface="Graphik Medium"/>
          <a:cs typeface="Graphik Medium"/>
        </a:font>
        <a:srgbClr val="FFFFFF"/>
      </a:tcTxStyle>
      <a:tcStyle>
        <a:tcBdr>
          <a:left>
            <a:ln w="12700" cap="flat">
              <a:solidFill>
                <a:srgbClr val="C8C8C8"/>
              </a:solidFill>
              <a:prstDash val="solid"/>
              <a:miter lim="400000"/>
            </a:ln>
          </a:left>
          <a:right>
            <a:ln w="12700" cap="flat">
              <a:solidFill>
                <a:srgbClr val="C8C8C8"/>
              </a:solidFill>
              <a:prstDash val="solid"/>
              <a:miter lim="400000"/>
            </a:ln>
          </a:right>
          <a:top>
            <a:ln w="12700" cap="flat">
              <a:solidFill>
                <a:srgbClr val="A9A9A9"/>
              </a:solidFill>
              <a:prstDash val="solid"/>
              <a:miter lim="400000"/>
            </a:ln>
          </a:top>
          <a:bottom>
            <a:ln w="381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C8C8C8"/>
              </a:solidFill>
              <a:prstDash val="solid"/>
              <a:miter lim="400000"/>
            </a:ln>
          </a:insideH>
          <a:insideV>
            <a:ln w="12700" cap="flat">
              <a:solidFill>
                <a:srgbClr val="C8C8C8"/>
              </a:solidFill>
              <a:prstDash val="solid"/>
              <a:miter lim="400000"/>
            </a:ln>
          </a:insideV>
        </a:tcBdr>
        <a:fill>
          <a:solidFill>
            <a:schemeClr val="accent3">
              <a:hueOff val="552055"/>
              <a:lumOff val="-12548"/>
            </a:schemeClr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Graphik"/>
          <a:ea typeface="Graphik"/>
          <a:cs typeface="Graphik"/>
        </a:font>
        <a:srgbClr val="000000"/>
      </a:tcTxStyle>
      <a:tcStyle>
        <a:tcBdr>
          <a:left>
            <a:ln w="12700" cap="flat">
              <a:solidFill>
                <a:srgbClr val="C8C8C8"/>
              </a:solidFill>
              <a:prstDash val="solid"/>
              <a:miter lim="400000"/>
            </a:ln>
          </a:left>
          <a:right>
            <a:ln w="12700" cap="flat">
              <a:solidFill>
                <a:srgbClr val="C8C8C8"/>
              </a:solidFill>
              <a:prstDash val="solid"/>
              <a:miter lim="400000"/>
            </a:ln>
          </a:right>
          <a:top>
            <a:ln w="12700" cap="flat">
              <a:solidFill>
                <a:srgbClr val="C8C8C8"/>
              </a:solidFill>
              <a:prstDash val="solid"/>
              <a:miter lim="400000"/>
            </a:ln>
          </a:top>
          <a:bottom>
            <a:ln w="12700" cap="flat">
              <a:solidFill>
                <a:srgbClr val="C8C8C8"/>
              </a:solidFill>
              <a:prstDash val="solid"/>
              <a:miter lim="400000"/>
            </a:ln>
          </a:bottom>
          <a:insideH>
            <a:ln w="12700" cap="flat">
              <a:solidFill>
                <a:srgbClr val="C8C8C8"/>
              </a:solidFill>
              <a:prstDash val="solid"/>
              <a:miter lim="400000"/>
            </a:ln>
          </a:insideH>
          <a:insideV>
            <a:ln w="12700" cap="flat">
              <a:solidFill>
                <a:srgbClr val="C8C8C8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A9A9A9"/>
          </a:solidFill>
        </a:fill>
      </a:tcStyle>
    </a:band2H>
    <a:firstCol>
      <a:tcTxStyle b="off" i="off">
        <a:font>
          <a:latin typeface="Graphik Medium"/>
          <a:ea typeface="Graphik Medium"/>
          <a:cs typeface="Graphik Medium"/>
        </a:font>
        <a:srgbClr val="000000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12700" cap="flat">
              <a:solidFill>
                <a:srgbClr val="A9A9A9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chemeClr val="accent4">
              <a:hueOff val="-613784"/>
              <a:lumOff val="1275"/>
            </a:schemeClr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12700" cap="flat">
              <a:solidFill>
                <a:srgbClr val="A9A9A9"/>
              </a:solidFill>
              <a:prstDash val="solid"/>
              <a:miter lim="400000"/>
            </a:ln>
          </a:right>
          <a:top>
            <a:ln w="38100" cap="flat">
              <a:solidFill>
                <a:schemeClr val="accent4">
                  <a:hueOff val="-613784"/>
                  <a:lumOff val="1275"/>
                </a:schemeClr>
              </a:solidFill>
              <a:prstDash val="solid"/>
              <a:miter lim="400000"/>
            </a:ln>
          </a:top>
          <a:bottom>
            <a:ln w="127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A9A9A9"/>
              </a:solidFill>
              <a:prstDash val="solid"/>
              <a:miter lim="400000"/>
            </a:ln>
          </a:insideH>
          <a:insideV>
            <a:ln w="12700" cap="flat">
              <a:solidFill>
                <a:srgbClr val="A9A9A9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Graphik Medium"/>
          <a:ea typeface="Graphik Medium"/>
          <a:cs typeface="Graphik Medium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A9A9A9"/>
              </a:solidFill>
              <a:prstDash val="solid"/>
              <a:miter lim="400000"/>
            </a:ln>
          </a:top>
          <a:bottom>
            <a:ln w="381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FF5300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Graphik"/>
          <a:ea typeface="Graphik"/>
          <a:cs typeface="Graphik"/>
        </a:font>
        <a:srgbClr val="000000"/>
      </a:tcTxStyle>
      <a:tcStyle>
        <a:tcBdr>
          <a:left>
            <a:ln w="12700" cap="flat">
              <a:solidFill>
                <a:srgbClr val="C8C8C8"/>
              </a:solidFill>
              <a:prstDash val="solid"/>
              <a:miter lim="400000"/>
            </a:ln>
          </a:left>
          <a:right>
            <a:ln w="12700" cap="flat">
              <a:solidFill>
                <a:srgbClr val="C8C8C8"/>
              </a:solidFill>
              <a:prstDash val="solid"/>
              <a:miter lim="400000"/>
            </a:ln>
          </a:right>
          <a:top>
            <a:ln w="12700" cap="flat">
              <a:solidFill>
                <a:srgbClr val="C8C8C8"/>
              </a:solidFill>
              <a:prstDash val="solid"/>
              <a:miter lim="400000"/>
            </a:ln>
          </a:top>
          <a:bottom>
            <a:ln w="12700" cap="flat">
              <a:solidFill>
                <a:srgbClr val="C8C8C8"/>
              </a:solidFill>
              <a:prstDash val="solid"/>
              <a:miter lim="400000"/>
            </a:ln>
          </a:bottom>
          <a:insideH>
            <a:ln w="12700" cap="flat">
              <a:solidFill>
                <a:srgbClr val="C8C8C8"/>
              </a:solidFill>
              <a:prstDash val="solid"/>
              <a:miter lim="400000"/>
            </a:ln>
          </a:insideH>
          <a:insideV>
            <a:ln w="12700" cap="flat">
              <a:solidFill>
                <a:srgbClr val="C8C8C8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A9A9A9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12700" cap="flat">
              <a:solidFill>
                <a:srgbClr val="C0C0C0"/>
              </a:solidFill>
              <a:prstDash val="solid"/>
              <a:miter lim="400000"/>
            </a:ln>
          </a:right>
          <a:top>
            <a:ln w="12700" cap="flat">
              <a:solidFill>
                <a:srgbClr val="C0C0C0"/>
              </a:solidFill>
              <a:prstDash val="solid"/>
              <a:miter lim="400000"/>
            </a:ln>
          </a:top>
          <a:bottom>
            <a:ln w="12700" cap="flat">
              <a:solidFill>
                <a:srgbClr val="C0C0C0"/>
              </a:solidFill>
              <a:prstDash val="solid"/>
              <a:miter lim="400000"/>
            </a:ln>
          </a:bottom>
          <a:insideH>
            <a:ln w="12700" cap="flat">
              <a:solidFill>
                <a:srgbClr val="C0C0C0"/>
              </a:solidFill>
              <a:prstDash val="solid"/>
              <a:miter lim="400000"/>
            </a:ln>
          </a:insideH>
          <a:insideV>
            <a:ln w="12700" cap="flat">
              <a:solidFill>
                <a:srgbClr val="C0C0C0"/>
              </a:solidFill>
              <a:prstDash val="solid"/>
              <a:miter lim="400000"/>
            </a:ln>
          </a:insideV>
        </a:tcBdr>
        <a:fill>
          <a:solidFill>
            <a:srgbClr val="98195F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12700" cap="flat">
              <a:solidFill>
                <a:srgbClr val="A9A9A9"/>
              </a:solidFill>
              <a:prstDash val="solid"/>
              <a:miter lim="400000"/>
            </a:ln>
          </a:right>
          <a:top>
            <a:ln w="38100" cap="flat">
              <a:solidFill>
                <a:schemeClr val="accent6"/>
              </a:solidFill>
              <a:prstDash val="solid"/>
              <a:miter lim="400000"/>
            </a:ln>
          </a:top>
          <a:bottom>
            <a:ln w="127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A9A9A9"/>
              </a:solidFill>
              <a:prstDash val="solid"/>
              <a:miter lim="400000"/>
            </a:ln>
          </a:insideH>
          <a:insideV>
            <a:ln w="12700" cap="flat">
              <a:solidFill>
                <a:srgbClr val="A9A9A9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C0C0C0"/>
              </a:solidFill>
              <a:prstDash val="solid"/>
              <a:miter lim="400000"/>
            </a:ln>
          </a:left>
          <a:right>
            <a:ln w="12700" cap="flat">
              <a:solidFill>
                <a:srgbClr val="C0C0C0"/>
              </a:solidFill>
              <a:prstDash val="solid"/>
              <a:miter lim="400000"/>
            </a:ln>
          </a:right>
          <a:top>
            <a:ln w="12700" cap="flat">
              <a:solidFill>
                <a:srgbClr val="A9A9A9"/>
              </a:solidFill>
              <a:prstDash val="solid"/>
              <a:miter lim="400000"/>
            </a:ln>
          </a:top>
          <a:bottom>
            <a:ln w="38100" cap="flat">
              <a:solidFill>
                <a:srgbClr val="C0C0C0"/>
              </a:solidFill>
              <a:prstDash val="solid"/>
              <a:miter lim="400000"/>
            </a:ln>
          </a:bottom>
          <a:insideH>
            <a:ln w="12700" cap="flat">
              <a:solidFill>
                <a:srgbClr val="C0C0C0"/>
              </a:solidFill>
              <a:prstDash val="solid"/>
              <a:miter lim="400000"/>
            </a:ln>
          </a:insideH>
          <a:insideV>
            <a:ln w="12700" cap="flat">
              <a:solidFill>
                <a:srgbClr val="C0C0C0"/>
              </a:solidFill>
              <a:prstDash val="solid"/>
              <a:miter lim="400000"/>
            </a:ln>
          </a:insideV>
        </a:tcBdr>
        <a:fill>
          <a:solidFill>
            <a:srgbClr val="650E48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Graphik"/>
          <a:ea typeface="Graphik"/>
          <a:cs typeface="Graphik"/>
        </a:font>
        <a:srgbClr val="000000"/>
      </a:tcTxStyle>
      <a:tcStyle>
        <a:tcBdr>
          <a:left>
            <a:ln w="12700" cap="flat">
              <a:solidFill>
                <a:srgbClr val="C8C8C8"/>
              </a:solidFill>
              <a:prstDash val="solid"/>
              <a:miter lim="400000"/>
            </a:ln>
          </a:left>
          <a:right>
            <a:ln w="12700" cap="flat">
              <a:solidFill>
                <a:srgbClr val="C8C8C8"/>
              </a:solidFill>
              <a:prstDash val="solid"/>
              <a:miter lim="400000"/>
            </a:ln>
          </a:right>
          <a:top>
            <a:ln w="12700" cap="flat">
              <a:solidFill>
                <a:srgbClr val="C8C8C8"/>
              </a:solidFill>
              <a:prstDash val="solid"/>
              <a:miter lim="400000"/>
            </a:ln>
          </a:top>
          <a:bottom>
            <a:ln w="12700" cap="flat">
              <a:solidFill>
                <a:srgbClr val="C8C8C8"/>
              </a:solidFill>
              <a:prstDash val="solid"/>
              <a:miter lim="400000"/>
            </a:ln>
          </a:bottom>
          <a:insideH>
            <a:ln w="12700" cap="flat">
              <a:solidFill>
                <a:srgbClr val="C8C8C8"/>
              </a:solidFill>
              <a:prstDash val="solid"/>
              <a:miter lim="400000"/>
            </a:ln>
          </a:insideH>
          <a:insideV>
            <a:ln w="12700" cap="flat">
              <a:solidFill>
                <a:srgbClr val="C8C8C8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A9A9A9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38100" cap="flat">
              <a:solidFill>
                <a:srgbClr val="A9A9A9"/>
              </a:solidFill>
              <a:prstDash val="solid"/>
              <a:miter lim="400000"/>
            </a:ln>
          </a:right>
          <a:top>
            <a:ln w="12700" cap="flat">
              <a:solidFill>
                <a:srgbClr val="A9A9A9"/>
              </a:solidFill>
              <a:prstDash val="solid"/>
              <a:miter lim="400000"/>
            </a:ln>
          </a:top>
          <a:bottom>
            <a:ln w="127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A9A9A9"/>
              </a:solidFill>
              <a:prstDash val="solid"/>
              <a:miter lim="400000"/>
            </a:ln>
          </a:insideH>
          <a:insideV>
            <a:ln w="12700" cap="flat">
              <a:solidFill>
                <a:srgbClr val="A9A9A9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12700" cap="flat">
              <a:solidFill>
                <a:srgbClr val="A9A9A9"/>
              </a:solidFill>
              <a:prstDash val="solid"/>
              <a:miter lim="400000"/>
            </a:ln>
          </a:right>
          <a:top>
            <a:ln w="38100" cap="flat">
              <a:solidFill>
                <a:srgbClr val="A9A9A9"/>
              </a:solidFill>
              <a:prstDash val="solid"/>
              <a:miter lim="400000"/>
            </a:ln>
          </a:top>
          <a:bottom>
            <a:ln w="127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A9A9A9"/>
              </a:solidFill>
              <a:prstDash val="solid"/>
              <a:miter lim="400000"/>
            </a:ln>
          </a:insideH>
          <a:insideV>
            <a:ln w="12700" cap="flat">
              <a:solidFill>
                <a:srgbClr val="A9A9A9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A9A9A9"/>
              </a:solidFill>
              <a:prstDash val="solid"/>
              <a:miter lim="400000"/>
            </a:ln>
          </a:top>
          <a:bottom>
            <a:ln w="381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646464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040"/>
    <p:restoredTop sz="94659"/>
  </p:normalViewPr>
  <p:slideViewPr>
    <p:cSldViewPr snapToGrid="0">
      <p:cViewPr varScale="1">
        <p:scale>
          <a:sx n="47" d="100"/>
          <a:sy n="47" d="100"/>
        </p:scale>
        <p:origin x="264" y="4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4" name="Shape 404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405" name="Shape 405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9" name="Google Shape;319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0" name="Google Shape;320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9" name="Google Shape;319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0" name="Google Shape;320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96314938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9" name="Google Shape;319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0" name="Google Shape;320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8537765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9" name="Google Shape;319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0" name="Google Shape;320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50607899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9" name="Google Shape;319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0" name="Google Shape;320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8618593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ítulo de presentación"/>
          <p:cNvSpPr txBox="1">
            <a:spLocks noGrp="1"/>
          </p:cNvSpPr>
          <p:nvPr>
            <p:ph type="title" hasCustomPrompt="1"/>
          </p:nvPr>
        </p:nvSpPr>
        <p:spPr>
          <a:xfrm>
            <a:off x="1270000" y="3289300"/>
            <a:ext cx="21844000" cy="3879454"/>
          </a:xfrm>
          <a:prstGeom prst="rect">
            <a:avLst/>
          </a:prstGeom>
        </p:spPr>
        <p:txBody>
          <a:bodyPr/>
          <a:lstStyle>
            <a:lvl1pPr defTabSz="2438338">
              <a:lnSpc>
                <a:spcPct val="90000"/>
              </a:lnSpc>
              <a:defRPr sz="11600" spc="-348">
                <a:gradFill flip="none" rotWithShape="1">
                  <a:gsLst>
                    <a:gs pos="0">
                      <a:srgbClr val="1E98FD"/>
                    </a:gs>
                    <a:gs pos="100000">
                      <a:schemeClr val="accent3">
                        <a:hueOff val="-385756"/>
                        <a:satOff val="-32155"/>
                        <a:lumOff val="17967"/>
                      </a:schemeClr>
                    </a:gs>
                  </a:gsLst>
                  <a:lin ang="3960000" scaled="0"/>
                </a:gradFill>
              </a:defRPr>
            </a:lvl1pPr>
          </a:lstStyle>
          <a:p>
            <a:r>
              <a:t>Título de presentación</a:t>
            </a:r>
          </a:p>
        </p:txBody>
      </p:sp>
      <p:sp>
        <p:nvSpPr>
          <p:cNvPr id="24" name="Autor y fecha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70000" y="12160429"/>
            <a:ext cx="21844000" cy="694056"/>
          </a:xfrm>
          <a:prstGeom prst="rect">
            <a:avLst/>
          </a:prstGeom>
        </p:spPr>
        <p:txBody>
          <a:bodyPr/>
          <a:lstStyle>
            <a:lvl1pPr marL="0" indent="0" algn="ctr" defTabSz="825500">
              <a:spcBef>
                <a:spcPts val="0"/>
              </a:spcBef>
              <a:buClrTx/>
              <a:buSzTx/>
              <a:buNone/>
              <a:defRPr sz="2500">
                <a:solidFill>
                  <a:srgbClr val="929292"/>
                </a:solidFill>
                <a:latin typeface="Graphik Medium"/>
                <a:ea typeface="Graphik Medium"/>
                <a:cs typeface="Graphik Medium"/>
                <a:sym typeface="Graphik Medium"/>
              </a:defRPr>
            </a:lvl1pPr>
          </a:lstStyle>
          <a:p>
            <a:r>
              <a:t>Autor y fecha</a:t>
            </a:r>
          </a:p>
        </p:txBody>
      </p:sp>
      <p:sp>
        <p:nvSpPr>
          <p:cNvPr id="25" name="Nivel de texto 1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1270000" y="6985000"/>
            <a:ext cx="21844000" cy="2512352"/>
          </a:xfrm>
          <a:prstGeom prst="rect">
            <a:avLst/>
          </a:prstGeom>
        </p:spPr>
        <p:txBody>
          <a:bodyPr/>
          <a:lstStyle>
            <a:lvl1pPr marL="0" indent="0" algn="ctr" defTabSz="825500">
              <a:spcBef>
                <a:spcPts val="0"/>
              </a:spcBef>
              <a:buClrTx/>
              <a:buSzTx/>
              <a:buNone/>
              <a:defRPr sz="6400">
                <a:solidFill>
                  <a:srgbClr val="929292"/>
                </a:solidFill>
                <a:latin typeface="Graphik Medium"/>
                <a:ea typeface="Graphik Medium"/>
                <a:cs typeface="Graphik Medium"/>
                <a:sym typeface="Graphik Medium"/>
              </a:defRPr>
            </a:lvl1pPr>
            <a:lvl2pPr marL="0" indent="0" algn="ctr" defTabSz="825500">
              <a:spcBef>
                <a:spcPts val="0"/>
              </a:spcBef>
              <a:buClrTx/>
              <a:buSzTx/>
              <a:buNone/>
              <a:defRPr sz="6400">
                <a:solidFill>
                  <a:srgbClr val="929292"/>
                </a:solidFill>
                <a:latin typeface="Graphik Medium"/>
                <a:ea typeface="Graphik Medium"/>
                <a:cs typeface="Graphik Medium"/>
                <a:sym typeface="Graphik Medium"/>
              </a:defRPr>
            </a:lvl2pPr>
            <a:lvl3pPr marL="0" indent="0" algn="ctr" defTabSz="825500">
              <a:spcBef>
                <a:spcPts val="0"/>
              </a:spcBef>
              <a:buClrTx/>
              <a:buSzTx/>
              <a:buNone/>
              <a:defRPr sz="6400">
                <a:solidFill>
                  <a:srgbClr val="929292"/>
                </a:solidFill>
                <a:latin typeface="Graphik Medium"/>
                <a:ea typeface="Graphik Medium"/>
                <a:cs typeface="Graphik Medium"/>
                <a:sym typeface="Graphik Medium"/>
              </a:defRPr>
            </a:lvl3pPr>
            <a:lvl4pPr marL="0" indent="0" algn="ctr" defTabSz="825500">
              <a:spcBef>
                <a:spcPts val="0"/>
              </a:spcBef>
              <a:buClrTx/>
              <a:buSzTx/>
              <a:buNone/>
              <a:defRPr sz="6400">
                <a:solidFill>
                  <a:srgbClr val="929292"/>
                </a:solidFill>
                <a:latin typeface="Graphik Medium"/>
                <a:ea typeface="Graphik Medium"/>
                <a:cs typeface="Graphik Medium"/>
                <a:sym typeface="Graphik Medium"/>
              </a:defRPr>
            </a:lvl4pPr>
            <a:lvl5pPr marL="0" indent="0" algn="ctr" defTabSz="825500">
              <a:spcBef>
                <a:spcPts val="0"/>
              </a:spcBef>
              <a:buClrTx/>
              <a:buSzTx/>
              <a:buNone/>
              <a:defRPr sz="6400">
                <a:solidFill>
                  <a:srgbClr val="929292"/>
                </a:solidFill>
                <a:latin typeface="Graphik Medium"/>
                <a:ea typeface="Graphik Medium"/>
                <a:cs typeface="Graphik Medium"/>
                <a:sym typeface="Graphik Medium"/>
              </a:defRPr>
            </a:lvl5pPr>
          </a:lstStyle>
          <a:p>
            <a:r>
              <a:t>Subtítulo de presentación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grpSp>
        <p:nvGrpSpPr>
          <p:cNvPr id="37" name="Grupo"/>
          <p:cNvGrpSpPr/>
          <p:nvPr/>
        </p:nvGrpSpPr>
        <p:grpSpPr>
          <a:xfrm>
            <a:off x="793" y="794"/>
            <a:ext cx="24422380" cy="13758719"/>
            <a:chOff x="0" y="0"/>
            <a:chExt cx="24422379" cy="13758718"/>
          </a:xfrm>
        </p:grpSpPr>
        <p:sp>
          <p:nvSpPr>
            <p:cNvPr id="26" name="Figura"/>
            <p:cNvSpPr/>
            <p:nvPr/>
          </p:nvSpPr>
          <p:spPr>
            <a:xfrm rot="21540000">
              <a:off x="19222398" y="9270603"/>
              <a:ext cx="5161600" cy="44434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51" h="21600" extrusionOk="0">
                  <a:moveTo>
                    <a:pt x="10907" y="0"/>
                  </a:moveTo>
                  <a:cubicBezTo>
                    <a:pt x="8116" y="0"/>
                    <a:pt x="5325" y="1290"/>
                    <a:pt x="3195" y="3870"/>
                  </a:cubicBezTo>
                  <a:cubicBezTo>
                    <a:pt x="-810" y="8722"/>
                    <a:pt x="-1049" y="16409"/>
                    <a:pt x="2477" y="21600"/>
                  </a:cubicBezTo>
                  <a:lnTo>
                    <a:pt x="13956" y="21600"/>
                  </a:lnTo>
                  <a:lnTo>
                    <a:pt x="19331" y="21600"/>
                  </a:lnTo>
                  <a:lnTo>
                    <a:pt x="20548" y="21600"/>
                  </a:lnTo>
                  <a:lnTo>
                    <a:pt x="20548" y="19403"/>
                  </a:lnTo>
                  <a:cubicBezTo>
                    <a:pt x="20549" y="19400"/>
                    <a:pt x="20550" y="19397"/>
                    <a:pt x="20551" y="19395"/>
                  </a:cubicBezTo>
                  <a:lnTo>
                    <a:pt x="20551" y="7034"/>
                  </a:lnTo>
                  <a:cubicBezTo>
                    <a:pt x="20054" y="5896"/>
                    <a:pt x="19411" y="4828"/>
                    <a:pt x="18620" y="3870"/>
                  </a:cubicBezTo>
                  <a:cubicBezTo>
                    <a:pt x="16490" y="1290"/>
                    <a:pt x="13699" y="0"/>
                    <a:pt x="10907" y="0"/>
                  </a:cubicBez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7" name="Figura"/>
            <p:cNvSpPr/>
            <p:nvPr/>
          </p:nvSpPr>
          <p:spPr>
            <a:xfrm>
              <a:off x="23439834" y="0"/>
              <a:ext cx="759620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10213" y="21600"/>
                  </a:lnTo>
                  <a:lnTo>
                    <a:pt x="21600" y="21600"/>
                  </a:lnTo>
                  <a:lnTo>
                    <a:pt x="1137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8" name="Figura"/>
            <p:cNvSpPr/>
            <p:nvPr/>
          </p:nvSpPr>
          <p:spPr>
            <a:xfrm>
              <a:off x="0" y="0"/>
              <a:ext cx="1224213" cy="13946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4" h="21586" extrusionOk="0">
                  <a:moveTo>
                    <a:pt x="0" y="0"/>
                  </a:moveTo>
                  <a:lnTo>
                    <a:pt x="0" y="21438"/>
                  </a:lnTo>
                  <a:cubicBezTo>
                    <a:pt x="775" y="21600"/>
                    <a:pt x="1847" y="21598"/>
                    <a:pt x="3502" y="21573"/>
                  </a:cubicBezTo>
                  <a:lnTo>
                    <a:pt x="14995" y="21395"/>
                  </a:lnTo>
                  <a:cubicBezTo>
                    <a:pt x="16951" y="21365"/>
                    <a:pt x="18127" y="21350"/>
                    <a:pt x="18903" y="21051"/>
                  </a:cubicBezTo>
                  <a:cubicBezTo>
                    <a:pt x="20024" y="20673"/>
                    <a:pt x="20896" y="19879"/>
                    <a:pt x="21287" y="18882"/>
                  </a:cubicBezTo>
                  <a:cubicBezTo>
                    <a:pt x="21600" y="18190"/>
                    <a:pt x="21580" y="17155"/>
                    <a:pt x="21546" y="15436"/>
                  </a:cubicBezTo>
                  <a:lnTo>
                    <a:pt x="21280" y="2002"/>
                  </a:lnTo>
                  <a:cubicBezTo>
                    <a:pt x="21264" y="1184"/>
                    <a:pt x="21249" y="543"/>
                    <a:pt x="2120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9" name="Triángulo"/>
            <p:cNvSpPr/>
            <p:nvPr/>
          </p:nvSpPr>
          <p:spPr>
            <a:xfrm>
              <a:off x="0" y="0"/>
              <a:ext cx="24288354" cy="6361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30" name="Figura"/>
            <p:cNvSpPr/>
            <p:nvPr/>
          </p:nvSpPr>
          <p:spPr>
            <a:xfrm>
              <a:off x="0" y="12635706"/>
              <a:ext cx="24383207" cy="9648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4287"/>
                  </a:lnTo>
                  <a:lnTo>
                    <a:pt x="0" y="21600"/>
                  </a:lnTo>
                  <a:lnTo>
                    <a:pt x="21600" y="7304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31" name="Figura"/>
            <p:cNvSpPr/>
            <p:nvPr/>
          </p:nvSpPr>
          <p:spPr>
            <a:xfrm>
              <a:off x="0" y="0"/>
              <a:ext cx="496491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597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32" name="Figura"/>
            <p:cNvSpPr/>
            <p:nvPr/>
          </p:nvSpPr>
          <p:spPr>
            <a:xfrm>
              <a:off x="23629143" y="0"/>
              <a:ext cx="754064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6867" y="21600"/>
                  </a:lnTo>
                  <a:lnTo>
                    <a:pt x="2160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33" name="Figura"/>
            <p:cNvSpPr/>
            <p:nvPr/>
          </p:nvSpPr>
          <p:spPr>
            <a:xfrm>
              <a:off x="0" y="12866687"/>
              <a:ext cx="24383207" cy="8485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0830"/>
                  </a:lnTo>
                  <a:lnTo>
                    <a:pt x="0" y="21600"/>
                  </a:lnTo>
                  <a:lnTo>
                    <a:pt x="216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34" name="Figura"/>
            <p:cNvSpPr/>
            <p:nvPr/>
          </p:nvSpPr>
          <p:spPr>
            <a:xfrm rot="21540000">
              <a:off x="19492517" y="9504633"/>
              <a:ext cx="4890690" cy="41779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63" h="21600" extrusionOk="0">
                  <a:moveTo>
                    <a:pt x="10843" y="0"/>
                  </a:moveTo>
                  <a:cubicBezTo>
                    <a:pt x="8067" y="0"/>
                    <a:pt x="5293" y="1303"/>
                    <a:pt x="3175" y="3907"/>
                  </a:cubicBezTo>
                  <a:cubicBezTo>
                    <a:pt x="-758" y="8743"/>
                    <a:pt x="-1037" y="16366"/>
                    <a:pt x="2334" y="21600"/>
                  </a:cubicBezTo>
                  <a:lnTo>
                    <a:pt x="19352" y="21600"/>
                  </a:lnTo>
                  <a:cubicBezTo>
                    <a:pt x="19832" y="20853"/>
                    <a:pt x="20231" y="20055"/>
                    <a:pt x="20563" y="19226"/>
                  </a:cubicBezTo>
                  <a:lnTo>
                    <a:pt x="20563" y="7444"/>
                  </a:lnTo>
                  <a:cubicBezTo>
                    <a:pt x="20052" y="6169"/>
                    <a:pt x="19375" y="4968"/>
                    <a:pt x="18512" y="3907"/>
                  </a:cubicBezTo>
                  <a:cubicBezTo>
                    <a:pt x="16395" y="1303"/>
                    <a:pt x="13618" y="0"/>
                    <a:pt x="10843" y="0"/>
                  </a:cubicBez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35" name="pasted-image.pdf" descr="pasted-image.pdf"/>
            <p:cNvPicPr>
              <a:picLocks noChangeAspect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326512" y="329265"/>
              <a:ext cx="563777" cy="844692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36" name="logo2.png" descr="logo2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0139917" y="10382873"/>
              <a:ext cx="4157769" cy="2974854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38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328772792"/>
      </p:ext>
    </p:extLst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Sólo título VER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Título de diapositiva"/>
          <p:cNvSpPr txBox="1">
            <a:spLocks noGrp="1"/>
          </p:cNvSpPr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A5C465"/>
                </a:solidFill>
              </a:defRPr>
            </a:lvl1pPr>
          </a:lstStyle>
          <a:p>
            <a:r>
              <a:t>Título de diapositiva</a:t>
            </a:r>
          </a:p>
        </p:txBody>
      </p:sp>
      <p:sp>
        <p:nvSpPr>
          <p:cNvPr id="203" name="Subtítulo de diapositiva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70000" y="2133600"/>
            <a:ext cx="21844000" cy="1016000"/>
          </a:xfrm>
          <a:prstGeom prst="rect">
            <a:avLst/>
          </a:prstGeom>
        </p:spPr>
        <p:txBody>
          <a:bodyPr/>
          <a:lstStyle>
            <a:lvl1pPr marL="0" indent="0" algn="ctr" defTabSz="825500">
              <a:spcBef>
                <a:spcPts val="0"/>
              </a:spcBef>
              <a:buClrTx/>
              <a:buSzTx/>
              <a:buNone/>
              <a:defRPr sz="5400">
                <a:solidFill>
                  <a:srgbClr val="929292"/>
                </a:solidFill>
                <a:latin typeface="Graphik Medium"/>
                <a:ea typeface="Graphik Medium"/>
                <a:cs typeface="Graphik Medium"/>
                <a:sym typeface="Graphik Medium"/>
              </a:defRPr>
            </a:lvl1pPr>
          </a:lstStyle>
          <a:p>
            <a:r>
              <a:t>Subtítulo de diapositiva</a:t>
            </a:r>
          </a:p>
        </p:txBody>
      </p:sp>
      <p:grpSp>
        <p:nvGrpSpPr>
          <p:cNvPr id="215" name="Grupo"/>
          <p:cNvGrpSpPr/>
          <p:nvPr/>
        </p:nvGrpSpPr>
        <p:grpSpPr>
          <a:xfrm>
            <a:off x="793" y="794"/>
            <a:ext cx="24422380" cy="13758719"/>
            <a:chOff x="0" y="0"/>
            <a:chExt cx="24422379" cy="13758718"/>
          </a:xfrm>
        </p:grpSpPr>
        <p:sp>
          <p:nvSpPr>
            <p:cNvPr id="204" name="Figura"/>
            <p:cNvSpPr/>
            <p:nvPr/>
          </p:nvSpPr>
          <p:spPr>
            <a:xfrm rot="21540000">
              <a:off x="19222398" y="9270603"/>
              <a:ext cx="5161600" cy="44434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51" h="21600" extrusionOk="0">
                  <a:moveTo>
                    <a:pt x="10907" y="0"/>
                  </a:moveTo>
                  <a:cubicBezTo>
                    <a:pt x="8116" y="0"/>
                    <a:pt x="5325" y="1290"/>
                    <a:pt x="3195" y="3870"/>
                  </a:cubicBezTo>
                  <a:cubicBezTo>
                    <a:pt x="-810" y="8722"/>
                    <a:pt x="-1049" y="16409"/>
                    <a:pt x="2477" y="21600"/>
                  </a:cubicBezTo>
                  <a:lnTo>
                    <a:pt x="13956" y="21600"/>
                  </a:lnTo>
                  <a:lnTo>
                    <a:pt x="19331" y="21600"/>
                  </a:lnTo>
                  <a:lnTo>
                    <a:pt x="20548" y="21600"/>
                  </a:lnTo>
                  <a:lnTo>
                    <a:pt x="20548" y="19403"/>
                  </a:lnTo>
                  <a:cubicBezTo>
                    <a:pt x="20549" y="19400"/>
                    <a:pt x="20550" y="19397"/>
                    <a:pt x="20551" y="19395"/>
                  </a:cubicBezTo>
                  <a:lnTo>
                    <a:pt x="20551" y="7034"/>
                  </a:lnTo>
                  <a:cubicBezTo>
                    <a:pt x="20054" y="5896"/>
                    <a:pt x="19411" y="4828"/>
                    <a:pt x="18620" y="3870"/>
                  </a:cubicBezTo>
                  <a:cubicBezTo>
                    <a:pt x="16490" y="1290"/>
                    <a:pt x="13699" y="0"/>
                    <a:pt x="10907" y="0"/>
                  </a:cubicBez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05" name="Figura"/>
            <p:cNvSpPr/>
            <p:nvPr/>
          </p:nvSpPr>
          <p:spPr>
            <a:xfrm>
              <a:off x="23439834" y="0"/>
              <a:ext cx="759620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10213" y="21600"/>
                  </a:lnTo>
                  <a:lnTo>
                    <a:pt x="21600" y="21600"/>
                  </a:lnTo>
                  <a:lnTo>
                    <a:pt x="1137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06" name="Figura"/>
            <p:cNvSpPr/>
            <p:nvPr/>
          </p:nvSpPr>
          <p:spPr>
            <a:xfrm>
              <a:off x="0" y="0"/>
              <a:ext cx="1224213" cy="13946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4" h="21586" extrusionOk="0">
                  <a:moveTo>
                    <a:pt x="0" y="0"/>
                  </a:moveTo>
                  <a:lnTo>
                    <a:pt x="0" y="21438"/>
                  </a:lnTo>
                  <a:cubicBezTo>
                    <a:pt x="775" y="21600"/>
                    <a:pt x="1847" y="21598"/>
                    <a:pt x="3502" y="21573"/>
                  </a:cubicBezTo>
                  <a:lnTo>
                    <a:pt x="14995" y="21395"/>
                  </a:lnTo>
                  <a:cubicBezTo>
                    <a:pt x="16951" y="21365"/>
                    <a:pt x="18127" y="21350"/>
                    <a:pt x="18903" y="21051"/>
                  </a:cubicBezTo>
                  <a:cubicBezTo>
                    <a:pt x="20024" y="20673"/>
                    <a:pt x="20896" y="19879"/>
                    <a:pt x="21287" y="18882"/>
                  </a:cubicBezTo>
                  <a:cubicBezTo>
                    <a:pt x="21600" y="18190"/>
                    <a:pt x="21580" y="17155"/>
                    <a:pt x="21546" y="15436"/>
                  </a:cubicBezTo>
                  <a:lnTo>
                    <a:pt x="21280" y="2002"/>
                  </a:lnTo>
                  <a:cubicBezTo>
                    <a:pt x="21264" y="1184"/>
                    <a:pt x="21249" y="543"/>
                    <a:pt x="2120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07" name="Triángulo"/>
            <p:cNvSpPr/>
            <p:nvPr/>
          </p:nvSpPr>
          <p:spPr>
            <a:xfrm>
              <a:off x="0" y="0"/>
              <a:ext cx="24288354" cy="6361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08" name="Figura"/>
            <p:cNvSpPr/>
            <p:nvPr/>
          </p:nvSpPr>
          <p:spPr>
            <a:xfrm>
              <a:off x="0" y="12635706"/>
              <a:ext cx="24383207" cy="9648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4287"/>
                  </a:lnTo>
                  <a:lnTo>
                    <a:pt x="0" y="21600"/>
                  </a:lnTo>
                  <a:lnTo>
                    <a:pt x="21600" y="7304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09" name="Figura"/>
            <p:cNvSpPr/>
            <p:nvPr/>
          </p:nvSpPr>
          <p:spPr>
            <a:xfrm>
              <a:off x="0" y="0"/>
              <a:ext cx="496491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597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10" name="Figura"/>
            <p:cNvSpPr/>
            <p:nvPr/>
          </p:nvSpPr>
          <p:spPr>
            <a:xfrm>
              <a:off x="23629143" y="0"/>
              <a:ext cx="754064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6867" y="21600"/>
                  </a:lnTo>
                  <a:lnTo>
                    <a:pt x="2160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11" name="Figura"/>
            <p:cNvSpPr/>
            <p:nvPr/>
          </p:nvSpPr>
          <p:spPr>
            <a:xfrm>
              <a:off x="0" y="12866687"/>
              <a:ext cx="24383207" cy="8485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0830"/>
                  </a:lnTo>
                  <a:lnTo>
                    <a:pt x="0" y="21600"/>
                  </a:lnTo>
                  <a:lnTo>
                    <a:pt x="216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12" name="Figura"/>
            <p:cNvSpPr/>
            <p:nvPr/>
          </p:nvSpPr>
          <p:spPr>
            <a:xfrm rot="21540000">
              <a:off x="19492517" y="9504633"/>
              <a:ext cx="4890690" cy="41779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63" h="21600" extrusionOk="0">
                  <a:moveTo>
                    <a:pt x="10843" y="0"/>
                  </a:moveTo>
                  <a:cubicBezTo>
                    <a:pt x="8067" y="0"/>
                    <a:pt x="5293" y="1303"/>
                    <a:pt x="3175" y="3907"/>
                  </a:cubicBezTo>
                  <a:cubicBezTo>
                    <a:pt x="-758" y="8743"/>
                    <a:pt x="-1037" y="16366"/>
                    <a:pt x="2334" y="21600"/>
                  </a:cubicBezTo>
                  <a:lnTo>
                    <a:pt x="19352" y="21600"/>
                  </a:lnTo>
                  <a:cubicBezTo>
                    <a:pt x="19832" y="20853"/>
                    <a:pt x="20231" y="20055"/>
                    <a:pt x="20563" y="19226"/>
                  </a:cubicBezTo>
                  <a:lnTo>
                    <a:pt x="20563" y="7444"/>
                  </a:lnTo>
                  <a:cubicBezTo>
                    <a:pt x="20052" y="6169"/>
                    <a:pt x="19375" y="4968"/>
                    <a:pt x="18512" y="3907"/>
                  </a:cubicBezTo>
                  <a:cubicBezTo>
                    <a:pt x="16395" y="1303"/>
                    <a:pt x="13618" y="0"/>
                    <a:pt x="10843" y="0"/>
                  </a:cubicBez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213" name="pasted-image.pdf" descr="pasted-image.pdf"/>
            <p:cNvPicPr>
              <a:picLocks noChangeAspect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326512" y="329265"/>
              <a:ext cx="563777" cy="844692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214" name="logo2.png" descr="logo2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0139917" y="10382873"/>
              <a:ext cx="4157769" cy="2974854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216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73837698"/>
      </p:ext>
    </p:extLst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Sólo título COLOR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Título de diapositiva"/>
          <p:cNvSpPr txBox="1">
            <a:spLocks noGrp="1"/>
          </p:cNvSpPr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gradFill flip="none" rotWithShape="1">
                  <a:gsLst>
                    <a:gs pos="0">
                      <a:schemeClr val="accent1">
                        <a:hueOff val="-446844"/>
                        <a:satOff val="-6226"/>
                        <a:lumOff val="18873"/>
                      </a:schemeClr>
                    </a:gs>
                    <a:gs pos="100000">
                      <a:schemeClr val="accent3">
                        <a:hueOff val="-385756"/>
                        <a:satOff val="-32155"/>
                        <a:lumOff val="17967"/>
                      </a:schemeClr>
                    </a:gs>
                  </a:gsLst>
                  <a:lin ang="3960000" scaled="0"/>
                </a:gradFill>
              </a:defRPr>
            </a:lvl1pPr>
          </a:lstStyle>
          <a:p>
            <a:r>
              <a:t>Título de diapositiva</a:t>
            </a:r>
          </a:p>
        </p:txBody>
      </p:sp>
      <p:sp>
        <p:nvSpPr>
          <p:cNvPr id="224" name="Subtítulo de diapositiva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70000" y="2133600"/>
            <a:ext cx="21844000" cy="1016000"/>
          </a:xfrm>
          <a:prstGeom prst="rect">
            <a:avLst/>
          </a:prstGeom>
        </p:spPr>
        <p:txBody>
          <a:bodyPr/>
          <a:lstStyle>
            <a:lvl1pPr marL="0" indent="0" algn="ctr" defTabSz="825500">
              <a:spcBef>
                <a:spcPts val="0"/>
              </a:spcBef>
              <a:buClrTx/>
              <a:buSzTx/>
              <a:buNone/>
              <a:defRPr sz="5400">
                <a:solidFill>
                  <a:srgbClr val="929292"/>
                </a:solidFill>
                <a:latin typeface="Graphik Medium"/>
                <a:ea typeface="Graphik Medium"/>
                <a:cs typeface="Graphik Medium"/>
                <a:sym typeface="Graphik Medium"/>
              </a:defRPr>
            </a:lvl1pPr>
          </a:lstStyle>
          <a:p>
            <a:r>
              <a:t>Subtítulo de diapositiva</a:t>
            </a:r>
          </a:p>
        </p:txBody>
      </p:sp>
      <p:grpSp>
        <p:nvGrpSpPr>
          <p:cNvPr id="236" name="Grupo"/>
          <p:cNvGrpSpPr/>
          <p:nvPr/>
        </p:nvGrpSpPr>
        <p:grpSpPr>
          <a:xfrm>
            <a:off x="793" y="794"/>
            <a:ext cx="24422380" cy="13758719"/>
            <a:chOff x="0" y="0"/>
            <a:chExt cx="24422379" cy="13758718"/>
          </a:xfrm>
        </p:grpSpPr>
        <p:sp>
          <p:nvSpPr>
            <p:cNvPr id="225" name="Figura"/>
            <p:cNvSpPr/>
            <p:nvPr/>
          </p:nvSpPr>
          <p:spPr>
            <a:xfrm rot="21540000">
              <a:off x="19222398" y="9270603"/>
              <a:ext cx="5161600" cy="44434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51" h="21600" extrusionOk="0">
                  <a:moveTo>
                    <a:pt x="10907" y="0"/>
                  </a:moveTo>
                  <a:cubicBezTo>
                    <a:pt x="8116" y="0"/>
                    <a:pt x="5325" y="1290"/>
                    <a:pt x="3195" y="3870"/>
                  </a:cubicBezTo>
                  <a:cubicBezTo>
                    <a:pt x="-810" y="8722"/>
                    <a:pt x="-1049" y="16409"/>
                    <a:pt x="2477" y="21600"/>
                  </a:cubicBezTo>
                  <a:lnTo>
                    <a:pt x="13956" y="21600"/>
                  </a:lnTo>
                  <a:lnTo>
                    <a:pt x="19331" y="21600"/>
                  </a:lnTo>
                  <a:lnTo>
                    <a:pt x="20548" y="21600"/>
                  </a:lnTo>
                  <a:lnTo>
                    <a:pt x="20548" y="19403"/>
                  </a:lnTo>
                  <a:cubicBezTo>
                    <a:pt x="20549" y="19400"/>
                    <a:pt x="20550" y="19397"/>
                    <a:pt x="20551" y="19395"/>
                  </a:cubicBezTo>
                  <a:lnTo>
                    <a:pt x="20551" y="7034"/>
                  </a:lnTo>
                  <a:cubicBezTo>
                    <a:pt x="20054" y="5896"/>
                    <a:pt x="19411" y="4828"/>
                    <a:pt x="18620" y="3870"/>
                  </a:cubicBezTo>
                  <a:cubicBezTo>
                    <a:pt x="16490" y="1290"/>
                    <a:pt x="13699" y="0"/>
                    <a:pt x="10907" y="0"/>
                  </a:cubicBez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26" name="Figura"/>
            <p:cNvSpPr/>
            <p:nvPr/>
          </p:nvSpPr>
          <p:spPr>
            <a:xfrm>
              <a:off x="23439834" y="0"/>
              <a:ext cx="759620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10213" y="21600"/>
                  </a:lnTo>
                  <a:lnTo>
                    <a:pt x="21600" y="21600"/>
                  </a:lnTo>
                  <a:lnTo>
                    <a:pt x="1137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27" name="Figura"/>
            <p:cNvSpPr/>
            <p:nvPr/>
          </p:nvSpPr>
          <p:spPr>
            <a:xfrm>
              <a:off x="0" y="0"/>
              <a:ext cx="1224213" cy="13946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4" h="21586" extrusionOk="0">
                  <a:moveTo>
                    <a:pt x="0" y="0"/>
                  </a:moveTo>
                  <a:lnTo>
                    <a:pt x="0" y="21438"/>
                  </a:lnTo>
                  <a:cubicBezTo>
                    <a:pt x="775" y="21600"/>
                    <a:pt x="1847" y="21598"/>
                    <a:pt x="3502" y="21573"/>
                  </a:cubicBezTo>
                  <a:lnTo>
                    <a:pt x="14995" y="21395"/>
                  </a:lnTo>
                  <a:cubicBezTo>
                    <a:pt x="16951" y="21365"/>
                    <a:pt x="18127" y="21350"/>
                    <a:pt x="18903" y="21051"/>
                  </a:cubicBezTo>
                  <a:cubicBezTo>
                    <a:pt x="20024" y="20673"/>
                    <a:pt x="20896" y="19879"/>
                    <a:pt x="21287" y="18882"/>
                  </a:cubicBezTo>
                  <a:cubicBezTo>
                    <a:pt x="21600" y="18190"/>
                    <a:pt x="21580" y="17155"/>
                    <a:pt x="21546" y="15436"/>
                  </a:cubicBezTo>
                  <a:lnTo>
                    <a:pt x="21280" y="2002"/>
                  </a:lnTo>
                  <a:cubicBezTo>
                    <a:pt x="21264" y="1184"/>
                    <a:pt x="21249" y="543"/>
                    <a:pt x="2120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28" name="Triángulo"/>
            <p:cNvSpPr/>
            <p:nvPr/>
          </p:nvSpPr>
          <p:spPr>
            <a:xfrm>
              <a:off x="0" y="0"/>
              <a:ext cx="24288354" cy="6361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29" name="Figura"/>
            <p:cNvSpPr/>
            <p:nvPr/>
          </p:nvSpPr>
          <p:spPr>
            <a:xfrm>
              <a:off x="0" y="12635706"/>
              <a:ext cx="24383207" cy="9648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4287"/>
                  </a:lnTo>
                  <a:lnTo>
                    <a:pt x="0" y="21600"/>
                  </a:lnTo>
                  <a:lnTo>
                    <a:pt x="21600" y="7304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30" name="Figura"/>
            <p:cNvSpPr/>
            <p:nvPr/>
          </p:nvSpPr>
          <p:spPr>
            <a:xfrm>
              <a:off x="0" y="0"/>
              <a:ext cx="496491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597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31" name="Figura"/>
            <p:cNvSpPr/>
            <p:nvPr/>
          </p:nvSpPr>
          <p:spPr>
            <a:xfrm>
              <a:off x="23629143" y="0"/>
              <a:ext cx="754064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6867" y="21600"/>
                  </a:lnTo>
                  <a:lnTo>
                    <a:pt x="2160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32" name="Figura"/>
            <p:cNvSpPr/>
            <p:nvPr/>
          </p:nvSpPr>
          <p:spPr>
            <a:xfrm>
              <a:off x="0" y="12866687"/>
              <a:ext cx="24383207" cy="8485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0830"/>
                  </a:lnTo>
                  <a:lnTo>
                    <a:pt x="0" y="21600"/>
                  </a:lnTo>
                  <a:lnTo>
                    <a:pt x="216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33" name="Figura"/>
            <p:cNvSpPr/>
            <p:nvPr/>
          </p:nvSpPr>
          <p:spPr>
            <a:xfrm rot="21540000">
              <a:off x="19492517" y="9504633"/>
              <a:ext cx="4890690" cy="41779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63" h="21600" extrusionOk="0">
                  <a:moveTo>
                    <a:pt x="10843" y="0"/>
                  </a:moveTo>
                  <a:cubicBezTo>
                    <a:pt x="8067" y="0"/>
                    <a:pt x="5293" y="1303"/>
                    <a:pt x="3175" y="3907"/>
                  </a:cubicBezTo>
                  <a:cubicBezTo>
                    <a:pt x="-758" y="8743"/>
                    <a:pt x="-1037" y="16366"/>
                    <a:pt x="2334" y="21600"/>
                  </a:cubicBezTo>
                  <a:lnTo>
                    <a:pt x="19352" y="21600"/>
                  </a:lnTo>
                  <a:cubicBezTo>
                    <a:pt x="19832" y="20853"/>
                    <a:pt x="20231" y="20055"/>
                    <a:pt x="20563" y="19226"/>
                  </a:cubicBezTo>
                  <a:lnTo>
                    <a:pt x="20563" y="7444"/>
                  </a:lnTo>
                  <a:cubicBezTo>
                    <a:pt x="20052" y="6169"/>
                    <a:pt x="19375" y="4968"/>
                    <a:pt x="18512" y="3907"/>
                  </a:cubicBezTo>
                  <a:cubicBezTo>
                    <a:pt x="16395" y="1303"/>
                    <a:pt x="13618" y="0"/>
                    <a:pt x="10843" y="0"/>
                  </a:cubicBez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234" name="pasted-image.pdf" descr="pasted-image.pdf"/>
            <p:cNvPicPr>
              <a:picLocks noChangeAspect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326512" y="329265"/>
              <a:ext cx="563777" cy="844692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235" name="logo2.png" descr="logo2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0139917" y="10382873"/>
              <a:ext cx="4157769" cy="2974854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237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13965835"/>
      </p:ext>
    </p:extLst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Sólo título COLOR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Título de diapositiva"/>
          <p:cNvSpPr txBox="1">
            <a:spLocks noGrp="1"/>
          </p:cNvSpPr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gradFill flip="none" rotWithShape="1">
                  <a:gsLst>
                    <a:gs pos="0">
                      <a:schemeClr val="accent3">
                        <a:hueOff val="-385756"/>
                        <a:satOff val="-32155"/>
                        <a:lumOff val="17967"/>
                      </a:schemeClr>
                    </a:gs>
                    <a:gs pos="100000">
                      <a:srgbClr val="FF542E"/>
                    </a:gs>
                  </a:gsLst>
                  <a:lin ang="3960000" scaled="0"/>
                </a:gradFill>
              </a:defRPr>
            </a:lvl1pPr>
          </a:lstStyle>
          <a:p>
            <a:r>
              <a:t>Título de diapositiva</a:t>
            </a:r>
          </a:p>
        </p:txBody>
      </p:sp>
      <p:sp>
        <p:nvSpPr>
          <p:cNvPr id="245" name="Subtítulo de diapositiva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70000" y="2133600"/>
            <a:ext cx="21844000" cy="1016000"/>
          </a:xfrm>
          <a:prstGeom prst="rect">
            <a:avLst/>
          </a:prstGeom>
        </p:spPr>
        <p:txBody>
          <a:bodyPr/>
          <a:lstStyle>
            <a:lvl1pPr marL="0" indent="0" algn="ctr" defTabSz="825500">
              <a:spcBef>
                <a:spcPts val="0"/>
              </a:spcBef>
              <a:buClrTx/>
              <a:buSzTx/>
              <a:buNone/>
              <a:defRPr sz="5400">
                <a:solidFill>
                  <a:srgbClr val="929292"/>
                </a:solidFill>
                <a:latin typeface="Graphik Medium"/>
                <a:ea typeface="Graphik Medium"/>
                <a:cs typeface="Graphik Medium"/>
                <a:sym typeface="Graphik Medium"/>
              </a:defRPr>
            </a:lvl1pPr>
          </a:lstStyle>
          <a:p>
            <a:r>
              <a:t>Subtítulo de diapositiva</a:t>
            </a:r>
          </a:p>
        </p:txBody>
      </p:sp>
      <p:grpSp>
        <p:nvGrpSpPr>
          <p:cNvPr id="257" name="Grupo"/>
          <p:cNvGrpSpPr/>
          <p:nvPr/>
        </p:nvGrpSpPr>
        <p:grpSpPr>
          <a:xfrm>
            <a:off x="793" y="794"/>
            <a:ext cx="24422380" cy="13758719"/>
            <a:chOff x="0" y="0"/>
            <a:chExt cx="24422379" cy="13758718"/>
          </a:xfrm>
        </p:grpSpPr>
        <p:sp>
          <p:nvSpPr>
            <p:cNvPr id="246" name="Figura"/>
            <p:cNvSpPr/>
            <p:nvPr/>
          </p:nvSpPr>
          <p:spPr>
            <a:xfrm rot="21540000">
              <a:off x="19222398" y="9270603"/>
              <a:ext cx="5161600" cy="44434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51" h="21600" extrusionOk="0">
                  <a:moveTo>
                    <a:pt x="10907" y="0"/>
                  </a:moveTo>
                  <a:cubicBezTo>
                    <a:pt x="8116" y="0"/>
                    <a:pt x="5325" y="1290"/>
                    <a:pt x="3195" y="3870"/>
                  </a:cubicBezTo>
                  <a:cubicBezTo>
                    <a:pt x="-810" y="8722"/>
                    <a:pt x="-1049" y="16409"/>
                    <a:pt x="2477" y="21600"/>
                  </a:cubicBezTo>
                  <a:lnTo>
                    <a:pt x="13956" y="21600"/>
                  </a:lnTo>
                  <a:lnTo>
                    <a:pt x="19331" y="21600"/>
                  </a:lnTo>
                  <a:lnTo>
                    <a:pt x="20548" y="21600"/>
                  </a:lnTo>
                  <a:lnTo>
                    <a:pt x="20548" y="19403"/>
                  </a:lnTo>
                  <a:cubicBezTo>
                    <a:pt x="20549" y="19400"/>
                    <a:pt x="20550" y="19397"/>
                    <a:pt x="20551" y="19395"/>
                  </a:cubicBezTo>
                  <a:lnTo>
                    <a:pt x="20551" y="7034"/>
                  </a:lnTo>
                  <a:cubicBezTo>
                    <a:pt x="20054" y="5896"/>
                    <a:pt x="19411" y="4828"/>
                    <a:pt x="18620" y="3870"/>
                  </a:cubicBezTo>
                  <a:cubicBezTo>
                    <a:pt x="16490" y="1290"/>
                    <a:pt x="13699" y="0"/>
                    <a:pt x="10907" y="0"/>
                  </a:cubicBez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47" name="Figura"/>
            <p:cNvSpPr/>
            <p:nvPr/>
          </p:nvSpPr>
          <p:spPr>
            <a:xfrm>
              <a:off x="23439834" y="0"/>
              <a:ext cx="759620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10213" y="21600"/>
                  </a:lnTo>
                  <a:lnTo>
                    <a:pt x="21600" y="21600"/>
                  </a:lnTo>
                  <a:lnTo>
                    <a:pt x="1137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48" name="Figura"/>
            <p:cNvSpPr/>
            <p:nvPr/>
          </p:nvSpPr>
          <p:spPr>
            <a:xfrm>
              <a:off x="0" y="0"/>
              <a:ext cx="1224213" cy="13946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4" h="21586" extrusionOk="0">
                  <a:moveTo>
                    <a:pt x="0" y="0"/>
                  </a:moveTo>
                  <a:lnTo>
                    <a:pt x="0" y="21438"/>
                  </a:lnTo>
                  <a:cubicBezTo>
                    <a:pt x="775" y="21600"/>
                    <a:pt x="1847" y="21598"/>
                    <a:pt x="3502" y="21573"/>
                  </a:cubicBezTo>
                  <a:lnTo>
                    <a:pt x="14995" y="21395"/>
                  </a:lnTo>
                  <a:cubicBezTo>
                    <a:pt x="16951" y="21365"/>
                    <a:pt x="18127" y="21350"/>
                    <a:pt x="18903" y="21051"/>
                  </a:cubicBezTo>
                  <a:cubicBezTo>
                    <a:pt x="20024" y="20673"/>
                    <a:pt x="20896" y="19879"/>
                    <a:pt x="21287" y="18882"/>
                  </a:cubicBezTo>
                  <a:cubicBezTo>
                    <a:pt x="21600" y="18190"/>
                    <a:pt x="21580" y="17155"/>
                    <a:pt x="21546" y="15436"/>
                  </a:cubicBezTo>
                  <a:lnTo>
                    <a:pt x="21280" y="2002"/>
                  </a:lnTo>
                  <a:cubicBezTo>
                    <a:pt x="21264" y="1184"/>
                    <a:pt x="21249" y="543"/>
                    <a:pt x="2120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49" name="Triángulo"/>
            <p:cNvSpPr/>
            <p:nvPr/>
          </p:nvSpPr>
          <p:spPr>
            <a:xfrm>
              <a:off x="0" y="0"/>
              <a:ext cx="24288354" cy="6361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50" name="Figura"/>
            <p:cNvSpPr/>
            <p:nvPr/>
          </p:nvSpPr>
          <p:spPr>
            <a:xfrm>
              <a:off x="0" y="12635706"/>
              <a:ext cx="24383207" cy="9648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4287"/>
                  </a:lnTo>
                  <a:lnTo>
                    <a:pt x="0" y="21600"/>
                  </a:lnTo>
                  <a:lnTo>
                    <a:pt x="21600" y="7304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51" name="Figura"/>
            <p:cNvSpPr/>
            <p:nvPr/>
          </p:nvSpPr>
          <p:spPr>
            <a:xfrm>
              <a:off x="0" y="0"/>
              <a:ext cx="496491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597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52" name="Figura"/>
            <p:cNvSpPr/>
            <p:nvPr/>
          </p:nvSpPr>
          <p:spPr>
            <a:xfrm>
              <a:off x="23629143" y="0"/>
              <a:ext cx="754064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6867" y="21600"/>
                  </a:lnTo>
                  <a:lnTo>
                    <a:pt x="2160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53" name="Figura"/>
            <p:cNvSpPr/>
            <p:nvPr/>
          </p:nvSpPr>
          <p:spPr>
            <a:xfrm>
              <a:off x="0" y="12866687"/>
              <a:ext cx="24383207" cy="8485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0830"/>
                  </a:lnTo>
                  <a:lnTo>
                    <a:pt x="0" y="21600"/>
                  </a:lnTo>
                  <a:lnTo>
                    <a:pt x="216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54" name="Figura"/>
            <p:cNvSpPr/>
            <p:nvPr/>
          </p:nvSpPr>
          <p:spPr>
            <a:xfrm rot="21540000">
              <a:off x="19492517" y="9504633"/>
              <a:ext cx="4890690" cy="41779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63" h="21600" extrusionOk="0">
                  <a:moveTo>
                    <a:pt x="10843" y="0"/>
                  </a:moveTo>
                  <a:cubicBezTo>
                    <a:pt x="8067" y="0"/>
                    <a:pt x="5293" y="1303"/>
                    <a:pt x="3175" y="3907"/>
                  </a:cubicBezTo>
                  <a:cubicBezTo>
                    <a:pt x="-758" y="8743"/>
                    <a:pt x="-1037" y="16366"/>
                    <a:pt x="2334" y="21600"/>
                  </a:cubicBezTo>
                  <a:lnTo>
                    <a:pt x="19352" y="21600"/>
                  </a:lnTo>
                  <a:cubicBezTo>
                    <a:pt x="19832" y="20853"/>
                    <a:pt x="20231" y="20055"/>
                    <a:pt x="20563" y="19226"/>
                  </a:cubicBezTo>
                  <a:lnTo>
                    <a:pt x="20563" y="7444"/>
                  </a:lnTo>
                  <a:cubicBezTo>
                    <a:pt x="20052" y="6169"/>
                    <a:pt x="19375" y="4968"/>
                    <a:pt x="18512" y="3907"/>
                  </a:cubicBezTo>
                  <a:cubicBezTo>
                    <a:pt x="16395" y="1303"/>
                    <a:pt x="13618" y="0"/>
                    <a:pt x="10843" y="0"/>
                  </a:cubicBez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255" name="pasted-image.pdf" descr="pasted-image.pdf"/>
            <p:cNvPicPr>
              <a:picLocks noChangeAspect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326512" y="329265"/>
              <a:ext cx="563777" cy="844692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256" name="logo2.png" descr="logo2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0139917" y="10382873"/>
              <a:ext cx="4157769" cy="2974854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258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558232002"/>
      </p:ext>
    </p:extLst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" name="Título de agenda"/>
          <p:cNvSpPr txBox="1">
            <a:spLocks noGrp="1"/>
          </p:cNvSpPr>
          <p:nvPr>
            <p:ph type="title" hasCustomPrompt="1"/>
          </p:nvPr>
        </p:nvSpPr>
        <p:spPr>
          <a:xfrm>
            <a:off x="1270000" y="812800"/>
            <a:ext cx="21844000" cy="1562100"/>
          </a:xfrm>
          <a:prstGeom prst="rect">
            <a:avLst/>
          </a:prstGeom>
        </p:spPr>
        <p:txBody>
          <a:bodyPr/>
          <a:lstStyle>
            <a:lvl1pPr>
              <a:defRPr>
                <a:gradFill flip="none" rotWithShape="1">
                  <a:gsLst>
                    <a:gs pos="0">
                      <a:schemeClr val="accent3">
                        <a:hueOff val="-385756"/>
                        <a:satOff val="-32155"/>
                        <a:lumOff val="17967"/>
                      </a:schemeClr>
                    </a:gs>
                    <a:gs pos="100000">
                      <a:srgbClr val="FF542E"/>
                    </a:gs>
                  </a:gsLst>
                  <a:lin ang="3960000" scaled="0"/>
                </a:gradFill>
              </a:defRPr>
            </a:lvl1pPr>
          </a:lstStyle>
          <a:p>
            <a:r>
              <a:t>Título de agenda</a:t>
            </a:r>
          </a:p>
        </p:txBody>
      </p:sp>
      <p:sp>
        <p:nvSpPr>
          <p:cNvPr id="266" name="Subtítulo de agenda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70000" y="2133600"/>
            <a:ext cx="21844000" cy="1016000"/>
          </a:xfrm>
          <a:prstGeom prst="rect">
            <a:avLst/>
          </a:prstGeom>
        </p:spPr>
        <p:txBody>
          <a:bodyPr/>
          <a:lstStyle>
            <a:lvl1pPr marL="0" indent="0" algn="ctr" defTabSz="825500">
              <a:spcBef>
                <a:spcPts val="0"/>
              </a:spcBef>
              <a:buClrTx/>
              <a:buSzTx/>
              <a:buNone/>
              <a:defRPr sz="5400">
                <a:latin typeface="Graphik Medium"/>
                <a:ea typeface="Graphik Medium"/>
                <a:cs typeface="Graphik Medium"/>
                <a:sym typeface="Graphik Medium"/>
              </a:defRPr>
            </a:lvl1pPr>
          </a:lstStyle>
          <a:p>
            <a:r>
              <a:t>Subtítulo de agenda</a:t>
            </a:r>
          </a:p>
        </p:txBody>
      </p:sp>
      <p:sp>
        <p:nvSpPr>
          <p:cNvPr id="267" name="Nivel de texto 1…"/>
          <p:cNvSpPr txBox="1">
            <a:spLocks noGrp="1"/>
          </p:cNvSpPr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>
            <a:lvl1pPr marL="0" indent="0" defTabSz="825500">
              <a:buClrTx/>
              <a:buSzTx/>
              <a:buNone/>
              <a:defRPr sz="5500" spc="-55"/>
            </a:lvl1pPr>
            <a:lvl2pPr marL="0" indent="457200" defTabSz="825500">
              <a:buClrTx/>
              <a:buSzTx/>
              <a:buNone/>
              <a:defRPr sz="5500" spc="-55"/>
            </a:lvl2pPr>
            <a:lvl3pPr marL="0" indent="914400" defTabSz="825500">
              <a:buClrTx/>
              <a:buSzTx/>
              <a:buNone/>
              <a:defRPr sz="5500" spc="-55"/>
            </a:lvl3pPr>
            <a:lvl4pPr marL="0" indent="1371600" defTabSz="825500">
              <a:buClrTx/>
              <a:buSzTx/>
              <a:buNone/>
              <a:defRPr sz="5500" spc="-55"/>
            </a:lvl4pPr>
            <a:lvl5pPr marL="0" indent="1828800" defTabSz="825500">
              <a:buClrTx/>
              <a:buSzTx/>
              <a:buNone/>
              <a:defRPr sz="5500" spc="-55"/>
            </a:lvl5pPr>
          </a:lstStyle>
          <a:p>
            <a:r>
              <a:t>Temas de agenda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grpSp>
        <p:nvGrpSpPr>
          <p:cNvPr id="279" name="Grupo"/>
          <p:cNvGrpSpPr/>
          <p:nvPr/>
        </p:nvGrpSpPr>
        <p:grpSpPr>
          <a:xfrm>
            <a:off x="793" y="794"/>
            <a:ext cx="24422380" cy="13758719"/>
            <a:chOff x="0" y="0"/>
            <a:chExt cx="24422379" cy="13758718"/>
          </a:xfrm>
        </p:grpSpPr>
        <p:sp>
          <p:nvSpPr>
            <p:cNvPr id="268" name="Figura"/>
            <p:cNvSpPr/>
            <p:nvPr/>
          </p:nvSpPr>
          <p:spPr>
            <a:xfrm rot="21540000">
              <a:off x="19222398" y="9270603"/>
              <a:ext cx="5161600" cy="44434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51" h="21600" extrusionOk="0">
                  <a:moveTo>
                    <a:pt x="10907" y="0"/>
                  </a:moveTo>
                  <a:cubicBezTo>
                    <a:pt x="8116" y="0"/>
                    <a:pt x="5325" y="1290"/>
                    <a:pt x="3195" y="3870"/>
                  </a:cubicBezTo>
                  <a:cubicBezTo>
                    <a:pt x="-810" y="8722"/>
                    <a:pt x="-1049" y="16409"/>
                    <a:pt x="2477" y="21600"/>
                  </a:cubicBezTo>
                  <a:lnTo>
                    <a:pt x="13956" y="21600"/>
                  </a:lnTo>
                  <a:lnTo>
                    <a:pt x="19331" y="21600"/>
                  </a:lnTo>
                  <a:lnTo>
                    <a:pt x="20548" y="21600"/>
                  </a:lnTo>
                  <a:lnTo>
                    <a:pt x="20548" y="19403"/>
                  </a:lnTo>
                  <a:cubicBezTo>
                    <a:pt x="20549" y="19400"/>
                    <a:pt x="20550" y="19397"/>
                    <a:pt x="20551" y="19395"/>
                  </a:cubicBezTo>
                  <a:lnTo>
                    <a:pt x="20551" y="7034"/>
                  </a:lnTo>
                  <a:cubicBezTo>
                    <a:pt x="20054" y="5896"/>
                    <a:pt x="19411" y="4828"/>
                    <a:pt x="18620" y="3870"/>
                  </a:cubicBezTo>
                  <a:cubicBezTo>
                    <a:pt x="16490" y="1290"/>
                    <a:pt x="13699" y="0"/>
                    <a:pt x="10907" y="0"/>
                  </a:cubicBez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69" name="Figura"/>
            <p:cNvSpPr/>
            <p:nvPr/>
          </p:nvSpPr>
          <p:spPr>
            <a:xfrm>
              <a:off x="23439834" y="0"/>
              <a:ext cx="759620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10213" y="21600"/>
                  </a:lnTo>
                  <a:lnTo>
                    <a:pt x="21600" y="21600"/>
                  </a:lnTo>
                  <a:lnTo>
                    <a:pt x="1137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70" name="Figura"/>
            <p:cNvSpPr/>
            <p:nvPr/>
          </p:nvSpPr>
          <p:spPr>
            <a:xfrm>
              <a:off x="0" y="0"/>
              <a:ext cx="1224213" cy="13946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4" h="21586" extrusionOk="0">
                  <a:moveTo>
                    <a:pt x="0" y="0"/>
                  </a:moveTo>
                  <a:lnTo>
                    <a:pt x="0" y="21438"/>
                  </a:lnTo>
                  <a:cubicBezTo>
                    <a:pt x="775" y="21600"/>
                    <a:pt x="1847" y="21598"/>
                    <a:pt x="3502" y="21573"/>
                  </a:cubicBezTo>
                  <a:lnTo>
                    <a:pt x="14995" y="21395"/>
                  </a:lnTo>
                  <a:cubicBezTo>
                    <a:pt x="16951" y="21365"/>
                    <a:pt x="18127" y="21350"/>
                    <a:pt x="18903" y="21051"/>
                  </a:cubicBezTo>
                  <a:cubicBezTo>
                    <a:pt x="20024" y="20673"/>
                    <a:pt x="20896" y="19879"/>
                    <a:pt x="21287" y="18882"/>
                  </a:cubicBezTo>
                  <a:cubicBezTo>
                    <a:pt x="21600" y="18190"/>
                    <a:pt x="21580" y="17155"/>
                    <a:pt x="21546" y="15436"/>
                  </a:cubicBezTo>
                  <a:lnTo>
                    <a:pt x="21280" y="2002"/>
                  </a:lnTo>
                  <a:cubicBezTo>
                    <a:pt x="21264" y="1184"/>
                    <a:pt x="21249" y="543"/>
                    <a:pt x="2120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71" name="Triángulo"/>
            <p:cNvSpPr/>
            <p:nvPr/>
          </p:nvSpPr>
          <p:spPr>
            <a:xfrm>
              <a:off x="0" y="0"/>
              <a:ext cx="24288354" cy="6361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72" name="Figura"/>
            <p:cNvSpPr/>
            <p:nvPr/>
          </p:nvSpPr>
          <p:spPr>
            <a:xfrm>
              <a:off x="0" y="12635706"/>
              <a:ext cx="24383207" cy="9648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4287"/>
                  </a:lnTo>
                  <a:lnTo>
                    <a:pt x="0" y="21600"/>
                  </a:lnTo>
                  <a:lnTo>
                    <a:pt x="21600" y="7304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73" name="Figura"/>
            <p:cNvSpPr/>
            <p:nvPr/>
          </p:nvSpPr>
          <p:spPr>
            <a:xfrm>
              <a:off x="0" y="0"/>
              <a:ext cx="496491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597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74" name="Figura"/>
            <p:cNvSpPr/>
            <p:nvPr/>
          </p:nvSpPr>
          <p:spPr>
            <a:xfrm>
              <a:off x="23629143" y="0"/>
              <a:ext cx="754064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6867" y="21600"/>
                  </a:lnTo>
                  <a:lnTo>
                    <a:pt x="2160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75" name="Figura"/>
            <p:cNvSpPr/>
            <p:nvPr/>
          </p:nvSpPr>
          <p:spPr>
            <a:xfrm>
              <a:off x="0" y="12866687"/>
              <a:ext cx="24383207" cy="8485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0830"/>
                  </a:lnTo>
                  <a:lnTo>
                    <a:pt x="0" y="21600"/>
                  </a:lnTo>
                  <a:lnTo>
                    <a:pt x="216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76" name="Figura"/>
            <p:cNvSpPr/>
            <p:nvPr/>
          </p:nvSpPr>
          <p:spPr>
            <a:xfrm rot="21540000">
              <a:off x="19492517" y="9504633"/>
              <a:ext cx="4890690" cy="41779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63" h="21600" extrusionOk="0">
                  <a:moveTo>
                    <a:pt x="10843" y="0"/>
                  </a:moveTo>
                  <a:cubicBezTo>
                    <a:pt x="8067" y="0"/>
                    <a:pt x="5293" y="1303"/>
                    <a:pt x="3175" y="3907"/>
                  </a:cubicBezTo>
                  <a:cubicBezTo>
                    <a:pt x="-758" y="8743"/>
                    <a:pt x="-1037" y="16366"/>
                    <a:pt x="2334" y="21600"/>
                  </a:cubicBezTo>
                  <a:lnTo>
                    <a:pt x="19352" y="21600"/>
                  </a:lnTo>
                  <a:cubicBezTo>
                    <a:pt x="19832" y="20853"/>
                    <a:pt x="20231" y="20055"/>
                    <a:pt x="20563" y="19226"/>
                  </a:cubicBezTo>
                  <a:lnTo>
                    <a:pt x="20563" y="7444"/>
                  </a:lnTo>
                  <a:cubicBezTo>
                    <a:pt x="20052" y="6169"/>
                    <a:pt x="19375" y="4968"/>
                    <a:pt x="18512" y="3907"/>
                  </a:cubicBezTo>
                  <a:cubicBezTo>
                    <a:pt x="16395" y="1303"/>
                    <a:pt x="13618" y="0"/>
                    <a:pt x="10843" y="0"/>
                  </a:cubicBez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277" name="pasted-image.pdf" descr="pasted-image.pdf"/>
            <p:cNvPicPr>
              <a:picLocks noChangeAspect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326512" y="329265"/>
              <a:ext cx="563777" cy="844692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278" name="logo2.png" descr="logo2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0139917" y="10382873"/>
              <a:ext cx="4157769" cy="2974854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280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28128258"/>
      </p:ext>
    </p:extLst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Declaración COLOR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Nivel de texto 1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1270000" y="4927600"/>
            <a:ext cx="21844000" cy="3902869"/>
          </a:xfrm>
          <a:prstGeom prst="rect">
            <a:avLst/>
          </a:prstGeom>
        </p:spPr>
        <p:txBody>
          <a:bodyPr anchor="ctr"/>
          <a:lstStyle>
            <a:lvl1pPr marL="0" indent="0" algn="ctr">
              <a:spcBef>
                <a:spcPts val="0"/>
              </a:spcBef>
              <a:buClrTx/>
              <a:buSzTx/>
              <a:buNone/>
              <a:defRPr sz="8400" spc="-252">
                <a:gradFill flip="none" rotWithShape="1">
                  <a:gsLst>
                    <a:gs pos="0">
                      <a:schemeClr val="accent2">
                        <a:hueOff val="-206910"/>
                        <a:satOff val="-12829"/>
                        <a:lumOff val="16238"/>
                      </a:schemeClr>
                    </a:gs>
                    <a:gs pos="100000">
                      <a:schemeClr val="accent3">
                        <a:hueOff val="-385756"/>
                        <a:satOff val="-32155"/>
                        <a:lumOff val="17967"/>
                      </a:schemeClr>
                    </a:gs>
                  </a:gsLst>
                  <a:lin ang="3960000" scaled="0"/>
                </a:gradFill>
                <a:latin typeface="Graphik Medium"/>
                <a:ea typeface="Graphik Medium"/>
                <a:cs typeface="Graphik Medium"/>
                <a:sym typeface="Graphik Medium"/>
              </a:defRPr>
            </a:lvl1pPr>
            <a:lvl2pPr marL="0" indent="457200" algn="ctr">
              <a:spcBef>
                <a:spcPts val="0"/>
              </a:spcBef>
              <a:buClrTx/>
              <a:buSzTx/>
              <a:buNone/>
              <a:defRPr sz="8400" spc="-252">
                <a:gradFill flip="none" rotWithShape="1">
                  <a:gsLst>
                    <a:gs pos="0">
                      <a:schemeClr val="accent2">
                        <a:hueOff val="-206910"/>
                        <a:satOff val="-12829"/>
                        <a:lumOff val="16238"/>
                      </a:schemeClr>
                    </a:gs>
                    <a:gs pos="100000">
                      <a:schemeClr val="accent3">
                        <a:hueOff val="-385756"/>
                        <a:satOff val="-32155"/>
                        <a:lumOff val="17967"/>
                      </a:schemeClr>
                    </a:gs>
                  </a:gsLst>
                  <a:lin ang="3960000" scaled="0"/>
                </a:gradFill>
                <a:latin typeface="Graphik Medium"/>
                <a:ea typeface="Graphik Medium"/>
                <a:cs typeface="Graphik Medium"/>
                <a:sym typeface="Graphik Medium"/>
              </a:defRPr>
            </a:lvl2pPr>
            <a:lvl3pPr marL="0" indent="914400" algn="ctr">
              <a:spcBef>
                <a:spcPts val="0"/>
              </a:spcBef>
              <a:buClrTx/>
              <a:buSzTx/>
              <a:buNone/>
              <a:defRPr sz="8400" spc="-252">
                <a:gradFill flip="none" rotWithShape="1">
                  <a:gsLst>
                    <a:gs pos="0">
                      <a:schemeClr val="accent2">
                        <a:hueOff val="-206910"/>
                        <a:satOff val="-12829"/>
                        <a:lumOff val="16238"/>
                      </a:schemeClr>
                    </a:gs>
                    <a:gs pos="100000">
                      <a:schemeClr val="accent3">
                        <a:hueOff val="-385756"/>
                        <a:satOff val="-32155"/>
                        <a:lumOff val="17967"/>
                      </a:schemeClr>
                    </a:gs>
                  </a:gsLst>
                  <a:lin ang="3960000" scaled="0"/>
                </a:gradFill>
                <a:latin typeface="Graphik Medium"/>
                <a:ea typeface="Graphik Medium"/>
                <a:cs typeface="Graphik Medium"/>
                <a:sym typeface="Graphik Medium"/>
              </a:defRPr>
            </a:lvl3pPr>
            <a:lvl4pPr marL="0" indent="1371600" algn="ctr">
              <a:spcBef>
                <a:spcPts val="0"/>
              </a:spcBef>
              <a:buClrTx/>
              <a:buSzTx/>
              <a:buNone/>
              <a:defRPr sz="8400" spc="-252">
                <a:gradFill flip="none" rotWithShape="1">
                  <a:gsLst>
                    <a:gs pos="0">
                      <a:schemeClr val="accent2">
                        <a:hueOff val="-206910"/>
                        <a:satOff val="-12829"/>
                        <a:lumOff val="16238"/>
                      </a:schemeClr>
                    </a:gs>
                    <a:gs pos="100000">
                      <a:schemeClr val="accent3">
                        <a:hueOff val="-385756"/>
                        <a:satOff val="-32155"/>
                        <a:lumOff val="17967"/>
                      </a:schemeClr>
                    </a:gs>
                  </a:gsLst>
                  <a:lin ang="3960000" scaled="0"/>
                </a:gradFill>
                <a:latin typeface="Graphik Medium"/>
                <a:ea typeface="Graphik Medium"/>
                <a:cs typeface="Graphik Medium"/>
                <a:sym typeface="Graphik Medium"/>
              </a:defRPr>
            </a:lvl4pPr>
            <a:lvl5pPr marL="0" indent="1828800" algn="ctr">
              <a:spcBef>
                <a:spcPts val="0"/>
              </a:spcBef>
              <a:buClrTx/>
              <a:buSzTx/>
              <a:buNone/>
              <a:defRPr sz="8400" spc="-252">
                <a:gradFill flip="none" rotWithShape="1">
                  <a:gsLst>
                    <a:gs pos="0">
                      <a:schemeClr val="accent2">
                        <a:hueOff val="-206910"/>
                        <a:satOff val="-12829"/>
                        <a:lumOff val="16238"/>
                      </a:schemeClr>
                    </a:gs>
                    <a:gs pos="100000">
                      <a:schemeClr val="accent3">
                        <a:hueOff val="-385756"/>
                        <a:satOff val="-32155"/>
                        <a:lumOff val="17967"/>
                      </a:schemeClr>
                    </a:gs>
                  </a:gsLst>
                  <a:lin ang="3960000" scaled="0"/>
                </a:gradFill>
                <a:latin typeface="Graphik Medium"/>
                <a:ea typeface="Graphik Medium"/>
                <a:cs typeface="Graphik Medium"/>
                <a:sym typeface="Graphik Medium"/>
              </a:defRPr>
            </a:lvl5pPr>
          </a:lstStyle>
          <a:p>
            <a:r>
              <a:t>Declaración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grpSp>
        <p:nvGrpSpPr>
          <p:cNvPr id="299" name="Grupo"/>
          <p:cNvGrpSpPr/>
          <p:nvPr/>
        </p:nvGrpSpPr>
        <p:grpSpPr>
          <a:xfrm>
            <a:off x="793" y="794"/>
            <a:ext cx="24422380" cy="13758719"/>
            <a:chOff x="0" y="0"/>
            <a:chExt cx="24422379" cy="13758718"/>
          </a:xfrm>
        </p:grpSpPr>
        <p:sp>
          <p:nvSpPr>
            <p:cNvPr id="288" name="Figura"/>
            <p:cNvSpPr/>
            <p:nvPr/>
          </p:nvSpPr>
          <p:spPr>
            <a:xfrm rot="21540000">
              <a:off x="19222398" y="9270603"/>
              <a:ext cx="5161600" cy="44434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51" h="21600" extrusionOk="0">
                  <a:moveTo>
                    <a:pt x="10907" y="0"/>
                  </a:moveTo>
                  <a:cubicBezTo>
                    <a:pt x="8116" y="0"/>
                    <a:pt x="5325" y="1290"/>
                    <a:pt x="3195" y="3870"/>
                  </a:cubicBezTo>
                  <a:cubicBezTo>
                    <a:pt x="-810" y="8722"/>
                    <a:pt x="-1049" y="16409"/>
                    <a:pt x="2477" y="21600"/>
                  </a:cubicBezTo>
                  <a:lnTo>
                    <a:pt x="13956" y="21600"/>
                  </a:lnTo>
                  <a:lnTo>
                    <a:pt x="19331" y="21600"/>
                  </a:lnTo>
                  <a:lnTo>
                    <a:pt x="20548" y="21600"/>
                  </a:lnTo>
                  <a:lnTo>
                    <a:pt x="20548" y="19403"/>
                  </a:lnTo>
                  <a:cubicBezTo>
                    <a:pt x="20549" y="19400"/>
                    <a:pt x="20550" y="19397"/>
                    <a:pt x="20551" y="19395"/>
                  </a:cubicBezTo>
                  <a:lnTo>
                    <a:pt x="20551" y="7034"/>
                  </a:lnTo>
                  <a:cubicBezTo>
                    <a:pt x="20054" y="5896"/>
                    <a:pt x="19411" y="4828"/>
                    <a:pt x="18620" y="3870"/>
                  </a:cubicBezTo>
                  <a:cubicBezTo>
                    <a:pt x="16490" y="1290"/>
                    <a:pt x="13699" y="0"/>
                    <a:pt x="10907" y="0"/>
                  </a:cubicBez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89" name="Figura"/>
            <p:cNvSpPr/>
            <p:nvPr/>
          </p:nvSpPr>
          <p:spPr>
            <a:xfrm>
              <a:off x="23439834" y="0"/>
              <a:ext cx="759620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10213" y="21600"/>
                  </a:lnTo>
                  <a:lnTo>
                    <a:pt x="21600" y="21600"/>
                  </a:lnTo>
                  <a:lnTo>
                    <a:pt x="1137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90" name="Figura"/>
            <p:cNvSpPr/>
            <p:nvPr/>
          </p:nvSpPr>
          <p:spPr>
            <a:xfrm>
              <a:off x="0" y="0"/>
              <a:ext cx="1224213" cy="13946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4" h="21586" extrusionOk="0">
                  <a:moveTo>
                    <a:pt x="0" y="0"/>
                  </a:moveTo>
                  <a:lnTo>
                    <a:pt x="0" y="21438"/>
                  </a:lnTo>
                  <a:cubicBezTo>
                    <a:pt x="775" y="21600"/>
                    <a:pt x="1847" y="21598"/>
                    <a:pt x="3502" y="21573"/>
                  </a:cubicBezTo>
                  <a:lnTo>
                    <a:pt x="14995" y="21395"/>
                  </a:lnTo>
                  <a:cubicBezTo>
                    <a:pt x="16951" y="21365"/>
                    <a:pt x="18127" y="21350"/>
                    <a:pt x="18903" y="21051"/>
                  </a:cubicBezTo>
                  <a:cubicBezTo>
                    <a:pt x="20024" y="20673"/>
                    <a:pt x="20896" y="19879"/>
                    <a:pt x="21287" y="18882"/>
                  </a:cubicBezTo>
                  <a:cubicBezTo>
                    <a:pt x="21600" y="18190"/>
                    <a:pt x="21580" y="17155"/>
                    <a:pt x="21546" y="15436"/>
                  </a:cubicBezTo>
                  <a:lnTo>
                    <a:pt x="21280" y="2002"/>
                  </a:lnTo>
                  <a:cubicBezTo>
                    <a:pt x="21264" y="1184"/>
                    <a:pt x="21249" y="543"/>
                    <a:pt x="2120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91" name="Triángulo"/>
            <p:cNvSpPr/>
            <p:nvPr/>
          </p:nvSpPr>
          <p:spPr>
            <a:xfrm>
              <a:off x="0" y="0"/>
              <a:ext cx="24288354" cy="6361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92" name="Figura"/>
            <p:cNvSpPr/>
            <p:nvPr/>
          </p:nvSpPr>
          <p:spPr>
            <a:xfrm>
              <a:off x="0" y="12635706"/>
              <a:ext cx="24383207" cy="9648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4287"/>
                  </a:lnTo>
                  <a:lnTo>
                    <a:pt x="0" y="21600"/>
                  </a:lnTo>
                  <a:lnTo>
                    <a:pt x="21600" y="7304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93" name="Figura"/>
            <p:cNvSpPr/>
            <p:nvPr/>
          </p:nvSpPr>
          <p:spPr>
            <a:xfrm>
              <a:off x="0" y="0"/>
              <a:ext cx="496491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597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94" name="Figura"/>
            <p:cNvSpPr/>
            <p:nvPr/>
          </p:nvSpPr>
          <p:spPr>
            <a:xfrm>
              <a:off x="23629143" y="0"/>
              <a:ext cx="754064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6867" y="21600"/>
                  </a:lnTo>
                  <a:lnTo>
                    <a:pt x="2160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95" name="Figura"/>
            <p:cNvSpPr/>
            <p:nvPr/>
          </p:nvSpPr>
          <p:spPr>
            <a:xfrm>
              <a:off x="0" y="12866687"/>
              <a:ext cx="24383207" cy="8485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0830"/>
                  </a:lnTo>
                  <a:lnTo>
                    <a:pt x="0" y="21600"/>
                  </a:lnTo>
                  <a:lnTo>
                    <a:pt x="216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96" name="Figura"/>
            <p:cNvSpPr/>
            <p:nvPr/>
          </p:nvSpPr>
          <p:spPr>
            <a:xfrm rot="21540000">
              <a:off x="19492517" y="9504633"/>
              <a:ext cx="4890690" cy="41779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63" h="21600" extrusionOk="0">
                  <a:moveTo>
                    <a:pt x="10843" y="0"/>
                  </a:moveTo>
                  <a:cubicBezTo>
                    <a:pt x="8067" y="0"/>
                    <a:pt x="5293" y="1303"/>
                    <a:pt x="3175" y="3907"/>
                  </a:cubicBezTo>
                  <a:cubicBezTo>
                    <a:pt x="-758" y="8743"/>
                    <a:pt x="-1037" y="16366"/>
                    <a:pt x="2334" y="21600"/>
                  </a:cubicBezTo>
                  <a:lnTo>
                    <a:pt x="19352" y="21600"/>
                  </a:lnTo>
                  <a:cubicBezTo>
                    <a:pt x="19832" y="20853"/>
                    <a:pt x="20231" y="20055"/>
                    <a:pt x="20563" y="19226"/>
                  </a:cubicBezTo>
                  <a:lnTo>
                    <a:pt x="20563" y="7444"/>
                  </a:lnTo>
                  <a:cubicBezTo>
                    <a:pt x="20052" y="6169"/>
                    <a:pt x="19375" y="4968"/>
                    <a:pt x="18512" y="3907"/>
                  </a:cubicBezTo>
                  <a:cubicBezTo>
                    <a:pt x="16395" y="1303"/>
                    <a:pt x="13618" y="0"/>
                    <a:pt x="10843" y="0"/>
                  </a:cubicBez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297" name="pasted-image.pdf" descr="pasted-image.pdf"/>
            <p:cNvPicPr>
              <a:picLocks noChangeAspect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326512" y="329265"/>
              <a:ext cx="563777" cy="844692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298" name="logo2.png" descr="logo2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0139917" y="10382873"/>
              <a:ext cx="4157769" cy="2974854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300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920556628"/>
      </p:ext>
    </p:extLst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Declaración COLOR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" name="Nivel de texto 1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1270000" y="4927600"/>
            <a:ext cx="21844000" cy="3902869"/>
          </a:xfrm>
          <a:prstGeom prst="rect">
            <a:avLst/>
          </a:prstGeom>
        </p:spPr>
        <p:txBody>
          <a:bodyPr anchor="ctr"/>
          <a:lstStyle>
            <a:lvl1pPr marL="0" indent="0" algn="ctr">
              <a:spcBef>
                <a:spcPts val="0"/>
              </a:spcBef>
              <a:buClrTx/>
              <a:buSzTx/>
              <a:buNone/>
              <a:defRPr sz="8400" spc="-252">
                <a:gradFill flip="none" rotWithShape="1">
                  <a:gsLst>
                    <a:gs pos="0">
                      <a:schemeClr val="accent3">
                        <a:hueOff val="-385756"/>
                        <a:satOff val="-32155"/>
                        <a:lumOff val="17967"/>
                      </a:schemeClr>
                    </a:gs>
                    <a:gs pos="100000">
                      <a:srgbClr val="FF542E"/>
                    </a:gs>
                  </a:gsLst>
                  <a:lin ang="3960000" scaled="0"/>
                </a:gradFill>
                <a:latin typeface="Graphik Medium"/>
                <a:ea typeface="Graphik Medium"/>
                <a:cs typeface="Graphik Medium"/>
                <a:sym typeface="Graphik Medium"/>
              </a:defRPr>
            </a:lvl1pPr>
            <a:lvl2pPr marL="0" indent="457200" algn="ctr">
              <a:spcBef>
                <a:spcPts val="0"/>
              </a:spcBef>
              <a:buClrTx/>
              <a:buSzTx/>
              <a:buNone/>
              <a:defRPr sz="8400" spc="-252">
                <a:gradFill flip="none" rotWithShape="1">
                  <a:gsLst>
                    <a:gs pos="0">
                      <a:schemeClr val="accent3">
                        <a:hueOff val="-385756"/>
                        <a:satOff val="-32155"/>
                        <a:lumOff val="17967"/>
                      </a:schemeClr>
                    </a:gs>
                    <a:gs pos="100000">
                      <a:srgbClr val="FF542E"/>
                    </a:gs>
                  </a:gsLst>
                  <a:lin ang="3960000" scaled="0"/>
                </a:gradFill>
                <a:latin typeface="Graphik Medium"/>
                <a:ea typeface="Graphik Medium"/>
                <a:cs typeface="Graphik Medium"/>
                <a:sym typeface="Graphik Medium"/>
              </a:defRPr>
            </a:lvl2pPr>
            <a:lvl3pPr marL="0" indent="914400" algn="ctr">
              <a:spcBef>
                <a:spcPts val="0"/>
              </a:spcBef>
              <a:buClrTx/>
              <a:buSzTx/>
              <a:buNone/>
              <a:defRPr sz="8400" spc="-252">
                <a:gradFill flip="none" rotWithShape="1">
                  <a:gsLst>
                    <a:gs pos="0">
                      <a:schemeClr val="accent3">
                        <a:hueOff val="-385756"/>
                        <a:satOff val="-32155"/>
                        <a:lumOff val="17967"/>
                      </a:schemeClr>
                    </a:gs>
                    <a:gs pos="100000">
                      <a:srgbClr val="FF542E"/>
                    </a:gs>
                  </a:gsLst>
                  <a:lin ang="3960000" scaled="0"/>
                </a:gradFill>
                <a:latin typeface="Graphik Medium"/>
                <a:ea typeface="Graphik Medium"/>
                <a:cs typeface="Graphik Medium"/>
                <a:sym typeface="Graphik Medium"/>
              </a:defRPr>
            </a:lvl3pPr>
            <a:lvl4pPr marL="0" indent="1371600" algn="ctr">
              <a:spcBef>
                <a:spcPts val="0"/>
              </a:spcBef>
              <a:buClrTx/>
              <a:buSzTx/>
              <a:buNone/>
              <a:defRPr sz="8400" spc="-252">
                <a:gradFill flip="none" rotWithShape="1">
                  <a:gsLst>
                    <a:gs pos="0">
                      <a:schemeClr val="accent3">
                        <a:hueOff val="-385756"/>
                        <a:satOff val="-32155"/>
                        <a:lumOff val="17967"/>
                      </a:schemeClr>
                    </a:gs>
                    <a:gs pos="100000">
                      <a:srgbClr val="FF542E"/>
                    </a:gs>
                  </a:gsLst>
                  <a:lin ang="3960000" scaled="0"/>
                </a:gradFill>
                <a:latin typeface="Graphik Medium"/>
                <a:ea typeface="Graphik Medium"/>
                <a:cs typeface="Graphik Medium"/>
                <a:sym typeface="Graphik Medium"/>
              </a:defRPr>
            </a:lvl4pPr>
            <a:lvl5pPr marL="0" indent="1828800" algn="ctr">
              <a:spcBef>
                <a:spcPts val="0"/>
              </a:spcBef>
              <a:buClrTx/>
              <a:buSzTx/>
              <a:buNone/>
              <a:defRPr sz="8400" spc="-252">
                <a:gradFill flip="none" rotWithShape="1">
                  <a:gsLst>
                    <a:gs pos="0">
                      <a:schemeClr val="accent3">
                        <a:hueOff val="-385756"/>
                        <a:satOff val="-32155"/>
                        <a:lumOff val="17967"/>
                      </a:schemeClr>
                    </a:gs>
                    <a:gs pos="100000">
                      <a:srgbClr val="FF542E"/>
                    </a:gs>
                  </a:gsLst>
                  <a:lin ang="3960000" scaled="0"/>
                </a:gradFill>
                <a:latin typeface="Graphik Medium"/>
                <a:ea typeface="Graphik Medium"/>
                <a:cs typeface="Graphik Medium"/>
                <a:sym typeface="Graphik Medium"/>
              </a:defRPr>
            </a:lvl5pPr>
          </a:lstStyle>
          <a:p>
            <a:r>
              <a:t>Declaración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grpSp>
        <p:nvGrpSpPr>
          <p:cNvPr id="319" name="Grupo"/>
          <p:cNvGrpSpPr/>
          <p:nvPr/>
        </p:nvGrpSpPr>
        <p:grpSpPr>
          <a:xfrm>
            <a:off x="793" y="794"/>
            <a:ext cx="24422380" cy="13758719"/>
            <a:chOff x="0" y="0"/>
            <a:chExt cx="24422379" cy="13758718"/>
          </a:xfrm>
        </p:grpSpPr>
        <p:sp>
          <p:nvSpPr>
            <p:cNvPr id="308" name="Figura"/>
            <p:cNvSpPr/>
            <p:nvPr/>
          </p:nvSpPr>
          <p:spPr>
            <a:xfrm rot="21540000">
              <a:off x="19222398" y="9270603"/>
              <a:ext cx="5161600" cy="44434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51" h="21600" extrusionOk="0">
                  <a:moveTo>
                    <a:pt x="10907" y="0"/>
                  </a:moveTo>
                  <a:cubicBezTo>
                    <a:pt x="8116" y="0"/>
                    <a:pt x="5325" y="1290"/>
                    <a:pt x="3195" y="3870"/>
                  </a:cubicBezTo>
                  <a:cubicBezTo>
                    <a:pt x="-810" y="8722"/>
                    <a:pt x="-1049" y="16409"/>
                    <a:pt x="2477" y="21600"/>
                  </a:cubicBezTo>
                  <a:lnTo>
                    <a:pt x="13956" y="21600"/>
                  </a:lnTo>
                  <a:lnTo>
                    <a:pt x="19331" y="21600"/>
                  </a:lnTo>
                  <a:lnTo>
                    <a:pt x="20548" y="21600"/>
                  </a:lnTo>
                  <a:lnTo>
                    <a:pt x="20548" y="19403"/>
                  </a:lnTo>
                  <a:cubicBezTo>
                    <a:pt x="20549" y="19400"/>
                    <a:pt x="20550" y="19397"/>
                    <a:pt x="20551" y="19395"/>
                  </a:cubicBezTo>
                  <a:lnTo>
                    <a:pt x="20551" y="7034"/>
                  </a:lnTo>
                  <a:cubicBezTo>
                    <a:pt x="20054" y="5896"/>
                    <a:pt x="19411" y="4828"/>
                    <a:pt x="18620" y="3870"/>
                  </a:cubicBezTo>
                  <a:cubicBezTo>
                    <a:pt x="16490" y="1290"/>
                    <a:pt x="13699" y="0"/>
                    <a:pt x="10907" y="0"/>
                  </a:cubicBez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309" name="Figura"/>
            <p:cNvSpPr/>
            <p:nvPr/>
          </p:nvSpPr>
          <p:spPr>
            <a:xfrm>
              <a:off x="23439834" y="0"/>
              <a:ext cx="759620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10213" y="21600"/>
                  </a:lnTo>
                  <a:lnTo>
                    <a:pt x="21600" y="21600"/>
                  </a:lnTo>
                  <a:lnTo>
                    <a:pt x="1137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310" name="Figura"/>
            <p:cNvSpPr/>
            <p:nvPr/>
          </p:nvSpPr>
          <p:spPr>
            <a:xfrm>
              <a:off x="0" y="0"/>
              <a:ext cx="1224213" cy="13946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4" h="21586" extrusionOk="0">
                  <a:moveTo>
                    <a:pt x="0" y="0"/>
                  </a:moveTo>
                  <a:lnTo>
                    <a:pt x="0" y="21438"/>
                  </a:lnTo>
                  <a:cubicBezTo>
                    <a:pt x="775" y="21600"/>
                    <a:pt x="1847" y="21598"/>
                    <a:pt x="3502" y="21573"/>
                  </a:cubicBezTo>
                  <a:lnTo>
                    <a:pt x="14995" y="21395"/>
                  </a:lnTo>
                  <a:cubicBezTo>
                    <a:pt x="16951" y="21365"/>
                    <a:pt x="18127" y="21350"/>
                    <a:pt x="18903" y="21051"/>
                  </a:cubicBezTo>
                  <a:cubicBezTo>
                    <a:pt x="20024" y="20673"/>
                    <a:pt x="20896" y="19879"/>
                    <a:pt x="21287" y="18882"/>
                  </a:cubicBezTo>
                  <a:cubicBezTo>
                    <a:pt x="21600" y="18190"/>
                    <a:pt x="21580" y="17155"/>
                    <a:pt x="21546" y="15436"/>
                  </a:cubicBezTo>
                  <a:lnTo>
                    <a:pt x="21280" y="2002"/>
                  </a:lnTo>
                  <a:cubicBezTo>
                    <a:pt x="21264" y="1184"/>
                    <a:pt x="21249" y="543"/>
                    <a:pt x="2120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311" name="Triángulo"/>
            <p:cNvSpPr/>
            <p:nvPr/>
          </p:nvSpPr>
          <p:spPr>
            <a:xfrm>
              <a:off x="0" y="0"/>
              <a:ext cx="24288354" cy="6361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312" name="Figura"/>
            <p:cNvSpPr/>
            <p:nvPr/>
          </p:nvSpPr>
          <p:spPr>
            <a:xfrm>
              <a:off x="0" y="12635706"/>
              <a:ext cx="24383207" cy="9648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4287"/>
                  </a:lnTo>
                  <a:lnTo>
                    <a:pt x="0" y="21600"/>
                  </a:lnTo>
                  <a:lnTo>
                    <a:pt x="21600" y="7304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313" name="Figura"/>
            <p:cNvSpPr/>
            <p:nvPr/>
          </p:nvSpPr>
          <p:spPr>
            <a:xfrm>
              <a:off x="0" y="0"/>
              <a:ext cx="496491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597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314" name="Figura"/>
            <p:cNvSpPr/>
            <p:nvPr/>
          </p:nvSpPr>
          <p:spPr>
            <a:xfrm>
              <a:off x="23629143" y="0"/>
              <a:ext cx="754064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6867" y="21600"/>
                  </a:lnTo>
                  <a:lnTo>
                    <a:pt x="2160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315" name="Figura"/>
            <p:cNvSpPr/>
            <p:nvPr/>
          </p:nvSpPr>
          <p:spPr>
            <a:xfrm>
              <a:off x="0" y="12866687"/>
              <a:ext cx="24383207" cy="8485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0830"/>
                  </a:lnTo>
                  <a:lnTo>
                    <a:pt x="0" y="21600"/>
                  </a:lnTo>
                  <a:lnTo>
                    <a:pt x="216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316" name="Figura"/>
            <p:cNvSpPr/>
            <p:nvPr/>
          </p:nvSpPr>
          <p:spPr>
            <a:xfrm rot="21540000">
              <a:off x="19492517" y="9504633"/>
              <a:ext cx="4890690" cy="41779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63" h="21600" extrusionOk="0">
                  <a:moveTo>
                    <a:pt x="10843" y="0"/>
                  </a:moveTo>
                  <a:cubicBezTo>
                    <a:pt x="8067" y="0"/>
                    <a:pt x="5293" y="1303"/>
                    <a:pt x="3175" y="3907"/>
                  </a:cubicBezTo>
                  <a:cubicBezTo>
                    <a:pt x="-758" y="8743"/>
                    <a:pt x="-1037" y="16366"/>
                    <a:pt x="2334" y="21600"/>
                  </a:cubicBezTo>
                  <a:lnTo>
                    <a:pt x="19352" y="21600"/>
                  </a:lnTo>
                  <a:cubicBezTo>
                    <a:pt x="19832" y="20853"/>
                    <a:pt x="20231" y="20055"/>
                    <a:pt x="20563" y="19226"/>
                  </a:cubicBezTo>
                  <a:lnTo>
                    <a:pt x="20563" y="7444"/>
                  </a:lnTo>
                  <a:cubicBezTo>
                    <a:pt x="20052" y="6169"/>
                    <a:pt x="19375" y="4968"/>
                    <a:pt x="18512" y="3907"/>
                  </a:cubicBezTo>
                  <a:cubicBezTo>
                    <a:pt x="16395" y="1303"/>
                    <a:pt x="13618" y="0"/>
                    <a:pt x="10843" y="0"/>
                  </a:cubicBez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317" name="pasted-image.pdf" descr="pasted-image.pdf"/>
            <p:cNvPicPr>
              <a:picLocks noChangeAspect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326512" y="329265"/>
              <a:ext cx="563777" cy="844692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318" name="logo2.png" descr="logo2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0139917" y="10382873"/>
              <a:ext cx="4157769" cy="2974854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320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8581704"/>
      </p:ext>
    </p:extLst>
  </p:cSld>
  <p:clrMapOvr>
    <a:masterClrMapping/>
  </p:clrMapOvr>
  <p:transition spd="med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Dato (grand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" name="Nivel de texto 1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1270000" y="3906096"/>
            <a:ext cx="21844000" cy="4488604"/>
          </a:xfrm>
          <a:prstGeom prst="rect">
            <a:avLst/>
          </a:prstGeom>
        </p:spPr>
        <p:txBody>
          <a:bodyPr anchor="b"/>
          <a:lstStyle>
            <a:lvl1pPr marL="0" indent="0" algn="ctr" defTabSz="2438338">
              <a:lnSpc>
                <a:spcPct val="80000"/>
              </a:lnSpc>
              <a:spcBef>
                <a:spcPts val="0"/>
              </a:spcBef>
              <a:buClrTx/>
              <a:buSzTx/>
              <a:buNone/>
              <a:defRPr sz="22400" spc="-448">
                <a:gradFill flip="none" rotWithShape="1">
                  <a:gsLst>
                    <a:gs pos="0">
                      <a:srgbClr val="1E98FD"/>
                    </a:gs>
                    <a:gs pos="100000">
                      <a:schemeClr val="accent3">
                        <a:hueOff val="-385756"/>
                        <a:satOff val="-32155"/>
                        <a:lumOff val="17967"/>
                      </a:schemeClr>
                    </a:gs>
                  </a:gsLst>
                  <a:lin ang="3960000" scaled="0"/>
                </a:gradFill>
                <a:latin typeface="+mn-lt"/>
                <a:ea typeface="+mn-ea"/>
                <a:cs typeface="+mn-cs"/>
                <a:sym typeface="Graphik Semibold"/>
              </a:defRPr>
            </a:lvl1pPr>
            <a:lvl2pPr marL="0" indent="457200" algn="ctr" defTabSz="2438338">
              <a:lnSpc>
                <a:spcPct val="80000"/>
              </a:lnSpc>
              <a:spcBef>
                <a:spcPts val="0"/>
              </a:spcBef>
              <a:buClrTx/>
              <a:buSzTx/>
              <a:buNone/>
              <a:defRPr sz="22400" spc="-448">
                <a:gradFill flip="none" rotWithShape="1">
                  <a:gsLst>
                    <a:gs pos="0">
                      <a:srgbClr val="1E98FD"/>
                    </a:gs>
                    <a:gs pos="100000">
                      <a:schemeClr val="accent3">
                        <a:hueOff val="-385756"/>
                        <a:satOff val="-32155"/>
                        <a:lumOff val="17967"/>
                      </a:schemeClr>
                    </a:gs>
                  </a:gsLst>
                  <a:lin ang="3960000" scaled="0"/>
                </a:gradFill>
                <a:latin typeface="+mn-lt"/>
                <a:ea typeface="+mn-ea"/>
                <a:cs typeface="+mn-cs"/>
                <a:sym typeface="Graphik Semibold"/>
              </a:defRPr>
            </a:lvl2pPr>
            <a:lvl3pPr marL="0" indent="914400" algn="ctr" defTabSz="2438338">
              <a:lnSpc>
                <a:spcPct val="80000"/>
              </a:lnSpc>
              <a:spcBef>
                <a:spcPts val="0"/>
              </a:spcBef>
              <a:buClrTx/>
              <a:buSzTx/>
              <a:buNone/>
              <a:defRPr sz="22400" spc="-448">
                <a:gradFill flip="none" rotWithShape="1">
                  <a:gsLst>
                    <a:gs pos="0">
                      <a:srgbClr val="1E98FD"/>
                    </a:gs>
                    <a:gs pos="100000">
                      <a:schemeClr val="accent3">
                        <a:hueOff val="-385756"/>
                        <a:satOff val="-32155"/>
                        <a:lumOff val="17967"/>
                      </a:schemeClr>
                    </a:gs>
                  </a:gsLst>
                  <a:lin ang="3960000" scaled="0"/>
                </a:gradFill>
                <a:latin typeface="+mn-lt"/>
                <a:ea typeface="+mn-ea"/>
                <a:cs typeface="+mn-cs"/>
                <a:sym typeface="Graphik Semibold"/>
              </a:defRPr>
            </a:lvl3pPr>
            <a:lvl4pPr marL="0" indent="1371600" algn="ctr" defTabSz="2438338">
              <a:lnSpc>
                <a:spcPct val="80000"/>
              </a:lnSpc>
              <a:spcBef>
                <a:spcPts val="0"/>
              </a:spcBef>
              <a:buClrTx/>
              <a:buSzTx/>
              <a:buNone/>
              <a:defRPr sz="22400" spc="-448">
                <a:gradFill flip="none" rotWithShape="1">
                  <a:gsLst>
                    <a:gs pos="0">
                      <a:srgbClr val="1E98FD"/>
                    </a:gs>
                    <a:gs pos="100000">
                      <a:schemeClr val="accent3">
                        <a:hueOff val="-385756"/>
                        <a:satOff val="-32155"/>
                        <a:lumOff val="17967"/>
                      </a:schemeClr>
                    </a:gs>
                  </a:gsLst>
                  <a:lin ang="3960000" scaled="0"/>
                </a:gradFill>
                <a:latin typeface="+mn-lt"/>
                <a:ea typeface="+mn-ea"/>
                <a:cs typeface="+mn-cs"/>
                <a:sym typeface="Graphik Semibold"/>
              </a:defRPr>
            </a:lvl4pPr>
            <a:lvl5pPr marL="0" indent="1828800" algn="ctr" defTabSz="2438338">
              <a:lnSpc>
                <a:spcPct val="80000"/>
              </a:lnSpc>
              <a:spcBef>
                <a:spcPts val="0"/>
              </a:spcBef>
              <a:buClrTx/>
              <a:buSzTx/>
              <a:buNone/>
              <a:defRPr sz="22400" spc="-448">
                <a:gradFill flip="none" rotWithShape="1">
                  <a:gsLst>
                    <a:gs pos="0">
                      <a:srgbClr val="1E98FD"/>
                    </a:gs>
                    <a:gs pos="100000">
                      <a:schemeClr val="accent3">
                        <a:hueOff val="-385756"/>
                        <a:satOff val="-32155"/>
                        <a:lumOff val="17967"/>
                      </a:schemeClr>
                    </a:gs>
                  </a:gsLst>
                  <a:lin ang="3960000" scaled="0"/>
                </a:gradFill>
                <a:latin typeface="+mn-lt"/>
                <a:ea typeface="+mn-ea"/>
                <a:cs typeface="+mn-cs"/>
                <a:sym typeface="Graphik Semibold"/>
              </a:defRPr>
            </a:lvl5pPr>
          </a:lstStyle>
          <a:p>
            <a:r>
              <a:t>100%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328" name="Información del dato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70000" y="8521700"/>
            <a:ext cx="21844000" cy="1016000"/>
          </a:xfrm>
          <a:prstGeom prst="rect">
            <a:avLst/>
          </a:prstGeom>
        </p:spPr>
        <p:txBody>
          <a:bodyPr/>
          <a:lstStyle>
            <a:lvl1pPr marL="0" indent="0" algn="ctr" defTabSz="825500">
              <a:spcBef>
                <a:spcPts val="0"/>
              </a:spcBef>
              <a:buClrTx/>
              <a:buSzTx/>
              <a:buNone/>
              <a:defRPr sz="4400">
                <a:solidFill>
                  <a:srgbClr val="929292"/>
                </a:solidFill>
                <a:latin typeface="Graphik Medium"/>
                <a:ea typeface="Graphik Medium"/>
                <a:cs typeface="Graphik Medium"/>
                <a:sym typeface="Graphik Medium"/>
              </a:defRPr>
            </a:lvl1pPr>
          </a:lstStyle>
          <a:p>
            <a:r>
              <a:t>Información del dato</a:t>
            </a:r>
          </a:p>
        </p:txBody>
      </p:sp>
      <p:grpSp>
        <p:nvGrpSpPr>
          <p:cNvPr id="340" name="Grupo"/>
          <p:cNvGrpSpPr/>
          <p:nvPr/>
        </p:nvGrpSpPr>
        <p:grpSpPr>
          <a:xfrm>
            <a:off x="793" y="794"/>
            <a:ext cx="24422380" cy="13758719"/>
            <a:chOff x="0" y="0"/>
            <a:chExt cx="24422379" cy="13758718"/>
          </a:xfrm>
        </p:grpSpPr>
        <p:sp>
          <p:nvSpPr>
            <p:cNvPr id="329" name="Figura"/>
            <p:cNvSpPr/>
            <p:nvPr/>
          </p:nvSpPr>
          <p:spPr>
            <a:xfrm rot="21540000">
              <a:off x="19222398" y="9270603"/>
              <a:ext cx="5161600" cy="44434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51" h="21600" extrusionOk="0">
                  <a:moveTo>
                    <a:pt x="10907" y="0"/>
                  </a:moveTo>
                  <a:cubicBezTo>
                    <a:pt x="8116" y="0"/>
                    <a:pt x="5325" y="1290"/>
                    <a:pt x="3195" y="3870"/>
                  </a:cubicBezTo>
                  <a:cubicBezTo>
                    <a:pt x="-810" y="8722"/>
                    <a:pt x="-1049" y="16409"/>
                    <a:pt x="2477" y="21600"/>
                  </a:cubicBezTo>
                  <a:lnTo>
                    <a:pt x="13956" y="21600"/>
                  </a:lnTo>
                  <a:lnTo>
                    <a:pt x="19331" y="21600"/>
                  </a:lnTo>
                  <a:lnTo>
                    <a:pt x="20548" y="21600"/>
                  </a:lnTo>
                  <a:lnTo>
                    <a:pt x="20548" y="19403"/>
                  </a:lnTo>
                  <a:cubicBezTo>
                    <a:pt x="20549" y="19400"/>
                    <a:pt x="20550" y="19397"/>
                    <a:pt x="20551" y="19395"/>
                  </a:cubicBezTo>
                  <a:lnTo>
                    <a:pt x="20551" y="7034"/>
                  </a:lnTo>
                  <a:cubicBezTo>
                    <a:pt x="20054" y="5896"/>
                    <a:pt x="19411" y="4828"/>
                    <a:pt x="18620" y="3870"/>
                  </a:cubicBezTo>
                  <a:cubicBezTo>
                    <a:pt x="16490" y="1290"/>
                    <a:pt x="13699" y="0"/>
                    <a:pt x="10907" y="0"/>
                  </a:cubicBez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330" name="Figura"/>
            <p:cNvSpPr/>
            <p:nvPr/>
          </p:nvSpPr>
          <p:spPr>
            <a:xfrm>
              <a:off x="23439834" y="0"/>
              <a:ext cx="759620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10213" y="21600"/>
                  </a:lnTo>
                  <a:lnTo>
                    <a:pt x="21600" y="21600"/>
                  </a:lnTo>
                  <a:lnTo>
                    <a:pt x="1137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331" name="Figura"/>
            <p:cNvSpPr/>
            <p:nvPr/>
          </p:nvSpPr>
          <p:spPr>
            <a:xfrm>
              <a:off x="0" y="0"/>
              <a:ext cx="1224213" cy="13946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4" h="21586" extrusionOk="0">
                  <a:moveTo>
                    <a:pt x="0" y="0"/>
                  </a:moveTo>
                  <a:lnTo>
                    <a:pt x="0" y="21438"/>
                  </a:lnTo>
                  <a:cubicBezTo>
                    <a:pt x="775" y="21600"/>
                    <a:pt x="1847" y="21598"/>
                    <a:pt x="3502" y="21573"/>
                  </a:cubicBezTo>
                  <a:lnTo>
                    <a:pt x="14995" y="21395"/>
                  </a:lnTo>
                  <a:cubicBezTo>
                    <a:pt x="16951" y="21365"/>
                    <a:pt x="18127" y="21350"/>
                    <a:pt x="18903" y="21051"/>
                  </a:cubicBezTo>
                  <a:cubicBezTo>
                    <a:pt x="20024" y="20673"/>
                    <a:pt x="20896" y="19879"/>
                    <a:pt x="21287" y="18882"/>
                  </a:cubicBezTo>
                  <a:cubicBezTo>
                    <a:pt x="21600" y="18190"/>
                    <a:pt x="21580" y="17155"/>
                    <a:pt x="21546" y="15436"/>
                  </a:cubicBezTo>
                  <a:lnTo>
                    <a:pt x="21280" y="2002"/>
                  </a:lnTo>
                  <a:cubicBezTo>
                    <a:pt x="21264" y="1184"/>
                    <a:pt x="21249" y="543"/>
                    <a:pt x="2120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332" name="Triángulo"/>
            <p:cNvSpPr/>
            <p:nvPr/>
          </p:nvSpPr>
          <p:spPr>
            <a:xfrm>
              <a:off x="0" y="0"/>
              <a:ext cx="24288354" cy="6361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333" name="Figura"/>
            <p:cNvSpPr/>
            <p:nvPr/>
          </p:nvSpPr>
          <p:spPr>
            <a:xfrm>
              <a:off x="0" y="12635706"/>
              <a:ext cx="24383207" cy="9648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4287"/>
                  </a:lnTo>
                  <a:lnTo>
                    <a:pt x="0" y="21600"/>
                  </a:lnTo>
                  <a:lnTo>
                    <a:pt x="21600" y="7304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334" name="Figura"/>
            <p:cNvSpPr/>
            <p:nvPr/>
          </p:nvSpPr>
          <p:spPr>
            <a:xfrm>
              <a:off x="0" y="0"/>
              <a:ext cx="496491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597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335" name="Figura"/>
            <p:cNvSpPr/>
            <p:nvPr/>
          </p:nvSpPr>
          <p:spPr>
            <a:xfrm>
              <a:off x="23629143" y="0"/>
              <a:ext cx="754064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6867" y="21600"/>
                  </a:lnTo>
                  <a:lnTo>
                    <a:pt x="2160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336" name="Figura"/>
            <p:cNvSpPr/>
            <p:nvPr/>
          </p:nvSpPr>
          <p:spPr>
            <a:xfrm>
              <a:off x="0" y="12866687"/>
              <a:ext cx="24383207" cy="8485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0830"/>
                  </a:lnTo>
                  <a:lnTo>
                    <a:pt x="0" y="21600"/>
                  </a:lnTo>
                  <a:lnTo>
                    <a:pt x="216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337" name="Figura"/>
            <p:cNvSpPr/>
            <p:nvPr/>
          </p:nvSpPr>
          <p:spPr>
            <a:xfrm rot="21540000">
              <a:off x="19492517" y="9504633"/>
              <a:ext cx="4890690" cy="41779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63" h="21600" extrusionOk="0">
                  <a:moveTo>
                    <a:pt x="10843" y="0"/>
                  </a:moveTo>
                  <a:cubicBezTo>
                    <a:pt x="8067" y="0"/>
                    <a:pt x="5293" y="1303"/>
                    <a:pt x="3175" y="3907"/>
                  </a:cubicBezTo>
                  <a:cubicBezTo>
                    <a:pt x="-758" y="8743"/>
                    <a:pt x="-1037" y="16366"/>
                    <a:pt x="2334" y="21600"/>
                  </a:cubicBezTo>
                  <a:lnTo>
                    <a:pt x="19352" y="21600"/>
                  </a:lnTo>
                  <a:cubicBezTo>
                    <a:pt x="19832" y="20853"/>
                    <a:pt x="20231" y="20055"/>
                    <a:pt x="20563" y="19226"/>
                  </a:cubicBezTo>
                  <a:lnTo>
                    <a:pt x="20563" y="7444"/>
                  </a:lnTo>
                  <a:cubicBezTo>
                    <a:pt x="20052" y="6169"/>
                    <a:pt x="19375" y="4968"/>
                    <a:pt x="18512" y="3907"/>
                  </a:cubicBezTo>
                  <a:cubicBezTo>
                    <a:pt x="16395" y="1303"/>
                    <a:pt x="13618" y="0"/>
                    <a:pt x="10843" y="0"/>
                  </a:cubicBez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338" name="pasted-image.pdf" descr="pasted-image.pdf"/>
            <p:cNvPicPr>
              <a:picLocks noChangeAspect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326512" y="329265"/>
              <a:ext cx="563777" cy="844692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339" name="logo2.png" descr="logo2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0139917" y="10382873"/>
              <a:ext cx="4157769" cy="2974854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341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994468153"/>
      </p:ext>
    </p:extLst>
  </p:cSld>
  <p:clrMapOvr>
    <a:masterClrMapping/>
  </p:clrMapOvr>
  <p:transition spd="med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Ci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" name="Atribución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70000" y="11155086"/>
            <a:ext cx="21844000" cy="832613"/>
          </a:xfrm>
          <a:prstGeom prst="rect">
            <a:avLst/>
          </a:prstGeom>
        </p:spPr>
        <p:txBody>
          <a:bodyPr anchor="ctr"/>
          <a:lstStyle>
            <a:lvl1pPr marL="0" indent="0" algn="ctr" defTabSz="825500">
              <a:spcBef>
                <a:spcPts val="0"/>
              </a:spcBef>
              <a:buClrTx/>
              <a:buSzTx/>
              <a:buNone/>
              <a:defRPr sz="4400">
                <a:solidFill>
                  <a:srgbClr val="929292"/>
                </a:solidFill>
                <a:latin typeface="Graphik Medium"/>
                <a:ea typeface="Graphik Medium"/>
                <a:cs typeface="Graphik Medium"/>
                <a:sym typeface="Graphik Medium"/>
              </a:defRPr>
            </a:lvl1pPr>
          </a:lstStyle>
          <a:p>
            <a:r>
              <a:t>Atribución</a:t>
            </a:r>
          </a:p>
        </p:txBody>
      </p:sp>
      <p:sp>
        <p:nvSpPr>
          <p:cNvPr id="349" name="Nivel de texto 1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1270000" y="5141969"/>
            <a:ext cx="21844000" cy="3430191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80000"/>
              </a:lnSpc>
              <a:spcBef>
                <a:spcPts val="0"/>
              </a:spcBef>
              <a:buClrTx/>
              <a:buSzTx/>
              <a:buNone/>
              <a:defRPr sz="8400" spc="-168">
                <a:gradFill flip="none" rotWithShape="1">
                  <a:gsLst>
                    <a:gs pos="0">
                      <a:schemeClr val="accent3">
                        <a:hueOff val="-385756"/>
                        <a:satOff val="-32155"/>
                        <a:lumOff val="17967"/>
                      </a:schemeClr>
                    </a:gs>
                    <a:gs pos="100000">
                      <a:srgbClr val="FF542E"/>
                    </a:gs>
                  </a:gsLst>
                  <a:lin ang="3960000" scaled="0"/>
                </a:gradFill>
                <a:latin typeface="+mn-lt"/>
                <a:ea typeface="+mn-ea"/>
                <a:cs typeface="+mn-cs"/>
                <a:sym typeface="Graphik Semibold"/>
              </a:defRPr>
            </a:lvl1pPr>
            <a:lvl2pPr marL="0" indent="457200" algn="ctr">
              <a:lnSpc>
                <a:spcPct val="80000"/>
              </a:lnSpc>
              <a:spcBef>
                <a:spcPts val="0"/>
              </a:spcBef>
              <a:buClrTx/>
              <a:buSzTx/>
              <a:buNone/>
              <a:defRPr sz="8400" spc="-168">
                <a:gradFill flip="none" rotWithShape="1">
                  <a:gsLst>
                    <a:gs pos="0">
                      <a:schemeClr val="accent3">
                        <a:hueOff val="-385756"/>
                        <a:satOff val="-32155"/>
                        <a:lumOff val="17967"/>
                      </a:schemeClr>
                    </a:gs>
                    <a:gs pos="100000">
                      <a:srgbClr val="FF542E"/>
                    </a:gs>
                  </a:gsLst>
                  <a:lin ang="3960000" scaled="0"/>
                </a:gradFill>
                <a:latin typeface="+mn-lt"/>
                <a:ea typeface="+mn-ea"/>
                <a:cs typeface="+mn-cs"/>
                <a:sym typeface="Graphik Semibold"/>
              </a:defRPr>
            </a:lvl2pPr>
            <a:lvl3pPr marL="0" indent="914400" algn="ctr">
              <a:lnSpc>
                <a:spcPct val="80000"/>
              </a:lnSpc>
              <a:spcBef>
                <a:spcPts val="0"/>
              </a:spcBef>
              <a:buClrTx/>
              <a:buSzTx/>
              <a:buNone/>
              <a:defRPr sz="8400" spc="-168">
                <a:gradFill flip="none" rotWithShape="1">
                  <a:gsLst>
                    <a:gs pos="0">
                      <a:schemeClr val="accent3">
                        <a:hueOff val="-385756"/>
                        <a:satOff val="-32155"/>
                        <a:lumOff val="17967"/>
                      </a:schemeClr>
                    </a:gs>
                    <a:gs pos="100000">
                      <a:srgbClr val="FF542E"/>
                    </a:gs>
                  </a:gsLst>
                  <a:lin ang="3960000" scaled="0"/>
                </a:gradFill>
                <a:latin typeface="+mn-lt"/>
                <a:ea typeface="+mn-ea"/>
                <a:cs typeface="+mn-cs"/>
                <a:sym typeface="Graphik Semibold"/>
              </a:defRPr>
            </a:lvl3pPr>
            <a:lvl4pPr marL="0" indent="1371600" algn="ctr">
              <a:lnSpc>
                <a:spcPct val="80000"/>
              </a:lnSpc>
              <a:spcBef>
                <a:spcPts val="0"/>
              </a:spcBef>
              <a:buClrTx/>
              <a:buSzTx/>
              <a:buNone/>
              <a:defRPr sz="8400" spc="-168">
                <a:gradFill flip="none" rotWithShape="1">
                  <a:gsLst>
                    <a:gs pos="0">
                      <a:schemeClr val="accent3">
                        <a:hueOff val="-385756"/>
                        <a:satOff val="-32155"/>
                        <a:lumOff val="17967"/>
                      </a:schemeClr>
                    </a:gs>
                    <a:gs pos="100000">
                      <a:srgbClr val="FF542E"/>
                    </a:gs>
                  </a:gsLst>
                  <a:lin ang="3960000" scaled="0"/>
                </a:gradFill>
                <a:latin typeface="+mn-lt"/>
                <a:ea typeface="+mn-ea"/>
                <a:cs typeface="+mn-cs"/>
                <a:sym typeface="Graphik Semibold"/>
              </a:defRPr>
            </a:lvl4pPr>
            <a:lvl5pPr marL="0" indent="1828800" algn="ctr">
              <a:lnSpc>
                <a:spcPct val="80000"/>
              </a:lnSpc>
              <a:spcBef>
                <a:spcPts val="0"/>
              </a:spcBef>
              <a:buClrTx/>
              <a:buSzTx/>
              <a:buNone/>
              <a:defRPr sz="8400" spc="-168">
                <a:gradFill flip="none" rotWithShape="1">
                  <a:gsLst>
                    <a:gs pos="0">
                      <a:schemeClr val="accent3">
                        <a:hueOff val="-385756"/>
                        <a:satOff val="-32155"/>
                        <a:lumOff val="17967"/>
                      </a:schemeClr>
                    </a:gs>
                    <a:gs pos="100000">
                      <a:srgbClr val="FF542E"/>
                    </a:gs>
                  </a:gsLst>
                  <a:lin ang="3960000" scaled="0"/>
                </a:gradFill>
                <a:latin typeface="+mn-lt"/>
                <a:ea typeface="+mn-ea"/>
                <a:cs typeface="+mn-cs"/>
                <a:sym typeface="Graphik Semibold"/>
              </a:defRPr>
            </a:lvl5pPr>
          </a:lstStyle>
          <a:p>
            <a:r>
              <a:t>“Frase celebre”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grpSp>
        <p:nvGrpSpPr>
          <p:cNvPr id="361" name="Grupo"/>
          <p:cNvGrpSpPr/>
          <p:nvPr/>
        </p:nvGrpSpPr>
        <p:grpSpPr>
          <a:xfrm>
            <a:off x="793" y="794"/>
            <a:ext cx="24422380" cy="13758719"/>
            <a:chOff x="0" y="0"/>
            <a:chExt cx="24422379" cy="13758718"/>
          </a:xfrm>
        </p:grpSpPr>
        <p:sp>
          <p:nvSpPr>
            <p:cNvPr id="350" name="Figura"/>
            <p:cNvSpPr/>
            <p:nvPr/>
          </p:nvSpPr>
          <p:spPr>
            <a:xfrm rot="21540000">
              <a:off x="19222398" y="9270603"/>
              <a:ext cx="5161600" cy="44434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51" h="21600" extrusionOk="0">
                  <a:moveTo>
                    <a:pt x="10907" y="0"/>
                  </a:moveTo>
                  <a:cubicBezTo>
                    <a:pt x="8116" y="0"/>
                    <a:pt x="5325" y="1290"/>
                    <a:pt x="3195" y="3870"/>
                  </a:cubicBezTo>
                  <a:cubicBezTo>
                    <a:pt x="-810" y="8722"/>
                    <a:pt x="-1049" y="16409"/>
                    <a:pt x="2477" y="21600"/>
                  </a:cubicBezTo>
                  <a:lnTo>
                    <a:pt x="13956" y="21600"/>
                  </a:lnTo>
                  <a:lnTo>
                    <a:pt x="19331" y="21600"/>
                  </a:lnTo>
                  <a:lnTo>
                    <a:pt x="20548" y="21600"/>
                  </a:lnTo>
                  <a:lnTo>
                    <a:pt x="20548" y="19403"/>
                  </a:lnTo>
                  <a:cubicBezTo>
                    <a:pt x="20549" y="19400"/>
                    <a:pt x="20550" y="19397"/>
                    <a:pt x="20551" y="19395"/>
                  </a:cubicBezTo>
                  <a:lnTo>
                    <a:pt x="20551" y="7034"/>
                  </a:lnTo>
                  <a:cubicBezTo>
                    <a:pt x="20054" y="5896"/>
                    <a:pt x="19411" y="4828"/>
                    <a:pt x="18620" y="3870"/>
                  </a:cubicBezTo>
                  <a:cubicBezTo>
                    <a:pt x="16490" y="1290"/>
                    <a:pt x="13699" y="0"/>
                    <a:pt x="10907" y="0"/>
                  </a:cubicBez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351" name="Figura"/>
            <p:cNvSpPr/>
            <p:nvPr/>
          </p:nvSpPr>
          <p:spPr>
            <a:xfrm>
              <a:off x="23439834" y="0"/>
              <a:ext cx="759620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10213" y="21600"/>
                  </a:lnTo>
                  <a:lnTo>
                    <a:pt x="21600" y="21600"/>
                  </a:lnTo>
                  <a:lnTo>
                    <a:pt x="1137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352" name="Figura"/>
            <p:cNvSpPr/>
            <p:nvPr/>
          </p:nvSpPr>
          <p:spPr>
            <a:xfrm>
              <a:off x="0" y="0"/>
              <a:ext cx="1224213" cy="13946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4" h="21586" extrusionOk="0">
                  <a:moveTo>
                    <a:pt x="0" y="0"/>
                  </a:moveTo>
                  <a:lnTo>
                    <a:pt x="0" y="21438"/>
                  </a:lnTo>
                  <a:cubicBezTo>
                    <a:pt x="775" y="21600"/>
                    <a:pt x="1847" y="21598"/>
                    <a:pt x="3502" y="21573"/>
                  </a:cubicBezTo>
                  <a:lnTo>
                    <a:pt x="14995" y="21395"/>
                  </a:lnTo>
                  <a:cubicBezTo>
                    <a:pt x="16951" y="21365"/>
                    <a:pt x="18127" y="21350"/>
                    <a:pt x="18903" y="21051"/>
                  </a:cubicBezTo>
                  <a:cubicBezTo>
                    <a:pt x="20024" y="20673"/>
                    <a:pt x="20896" y="19879"/>
                    <a:pt x="21287" y="18882"/>
                  </a:cubicBezTo>
                  <a:cubicBezTo>
                    <a:pt x="21600" y="18190"/>
                    <a:pt x="21580" y="17155"/>
                    <a:pt x="21546" y="15436"/>
                  </a:cubicBezTo>
                  <a:lnTo>
                    <a:pt x="21280" y="2002"/>
                  </a:lnTo>
                  <a:cubicBezTo>
                    <a:pt x="21264" y="1184"/>
                    <a:pt x="21249" y="543"/>
                    <a:pt x="2120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353" name="Triángulo"/>
            <p:cNvSpPr/>
            <p:nvPr/>
          </p:nvSpPr>
          <p:spPr>
            <a:xfrm>
              <a:off x="0" y="0"/>
              <a:ext cx="24288354" cy="6361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354" name="Figura"/>
            <p:cNvSpPr/>
            <p:nvPr/>
          </p:nvSpPr>
          <p:spPr>
            <a:xfrm>
              <a:off x="0" y="12635706"/>
              <a:ext cx="24383207" cy="9648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4287"/>
                  </a:lnTo>
                  <a:lnTo>
                    <a:pt x="0" y="21600"/>
                  </a:lnTo>
                  <a:lnTo>
                    <a:pt x="21600" y="7304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355" name="Figura"/>
            <p:cNvSpPr/>
            <p:nvPr/>
          </p:nvSpPr>
          <p:spPr>
            <a:xfrm>
              <a:off x="0" y="0"/>
              <a:ext cx="496491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597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356" name="Figura"/>
            <p:cNvSpPr/>
            <p:nvPr/>
          </p:nvSpPr>
          <p:spPr>
            <a:xfrm>
              <a:off x="23629143" y="0"/>
              <a:ext cx="754064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6867" y="21600"/>
                  </a:lnTo>
                  <a:lnTo>
                    <a:pt x="2160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357" name="Figura"/>
            <p:cNvSpPr/>
            <p:nvPr/>
          </p:nvSpPr>
          <p:spPr>
            <a:xfrm>
              <a:off x="0" y="12866687"/>
              <a:ext cx="24383207" cy="8485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0830"/>
                  </a:lnTo>
                  <a:lnTo>
                    <a:pt x="0" y="21600"/>
                  </a:lnTo>
                  <a:lnTo>
                    <a:pt x="216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358" name="Figura"/>
            <p:cNvSpPr/>
            <p:nvPr/>
          </p:nvSpPr>
          <p:spPr>
            <a:xfrm rot="21540000">
              <a:off x="19492517" y="9504633"/>
              <a:ext cx="4890690" cy="41779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63" h="21600" extrusionOk="0">
                  <a:moveTo>
                    <a:pt x="10843" y="0"/>
                  </a:moveTo>
                  <a:cubicBezTo>
                    <a:pt x="8067" y="0"/>
                    <a:pt x="5293" y="1303"/>
                    <a:pt x="3175" y="3907"/>
                  </a:cubicBezTo>
                  <a:cubicBezTo>
                    <a:pt x="-758" y="8743"/>
                    <a:pt x="-1037" y="16366"/>
                    <a:pt x="2334" y="21600"/>
                  </a:cubicBezTo>
                  <a:lnTo>
                    <a:pt x="19352" y="21600"/>
                  </a:lnTo>
                  <a:cubicBezTo>
                    <a:pt x="19832" y="20853"/>
                    <a:pt x="20231" y="20055"/>
                    <a:pt x="20563" y="19226"/>
                  </a:cubicBezTo>
                  <a:lnTo>
                    <a:pt x="20563" y="7444"/>
                  </a:lnTo>
                  <a:cubicBezTo>
                    <a:pt x="20052" y="6169"/>
                    <a:pt x="19375" y="4968"/>
                    <a:pt x="18512" y="3907"/>
                  </a:cubicBezTo>
                  <a:cubicBezTo>
                    <a:pt x="16395" y="1303"/>
                    <a:pt x="13618" y="0"/>
                    <a:pt x="10843" y="0"/>
                  </a:cubicBez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359" name="pasted-image.pdf" descr="pasted-image.pdf"/>
            <p:cNvPicPr>
              <a:picLocks noChangeAspect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326512" y="329265"/>
              <a:ext cx="563777" cy="844692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360" name="logo2.png" descr="logo2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0139917" y="10382873"/>
              <a:ext cx="4157769" cy="2974854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362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057718526"/>
      </p:ext>
    </p:extLst>
  </p:cSld>
  <p:clrMapOvr>
    <a:masterClrMapping/>
  </p:clrMapOvr>
  <p:transition spd="med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80" name="Grupo"/>
          <p:cNvGrpSpPr/>
          <p:nvPr/>
        </p:nvGrpSpPr>
        <p:grpSpPr>
          <a:xfrm>
            <a:off x="793" y="794"/>
            <a:ext cx="24422380" cy="13758719"/>
            <a:chOff x="0" y="0"/>
            <a:chExt cx="24422379" cy="13758718"/>
          </a:xfrm>
        </p:grpSpPr>
        <p:sp>
          <p:nvSpPr>
            <p:cNvPr id="369" name="Figura"/>
            <p:cNvSpPr/>
            <p:nvPr/>
          </p:nvSpPr>
          <p:spPr>
            <a:xfrm rot="21540000">
              <a:off x="19222398" y="9270603"/>
              <a:ext cx="5161600" cy="44434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51" h="21600" extrusionOk="0">
                  <a:moveTo>
                    <a:pt x="10907" y="0"/>
                  </a:moveTo>
                  <a:cubicBezTo>
                    <a:pt x="8116" y="0"/>
                    <a:pt x="5325" y="1290"/>
                    <a:pt x="3195" y="3870"/>
                  </a:cubicBezTo>
                  <a:cubicBezTo>
                    <a:pt x="-810" y="8722"/>
                    <a:pt x="-1049" y="16409"/>
                    <a:pt x="2477" y="21600"/>
                  </a:cubicBezTo>
                  <a:lnTo>
                    <a:pt x="13956" y="21600"/>
                  </a:lnTo>
                  <a:lnTo>
                    <a:pt x="19331" y="21600"/>
                  </a:lnTo>
                  <a:lnTo>
                    <a:pt x="20548" y="21600"/>
                  </a:lnTo>
                  <a:lnTo>
                    <a:pt x="20548" y="19403"/>
                  </a:lnTo>
                  <a:cubicBezTo>
                    <a:pt x="20549" y="19400"/>
                    <a:pt x="20550" y="19397"/>
                    <a:pt x="20551" y="19395"/>
                  </a:cubicBezTo>
                  <a:lnTo>
                    <a:pt x="20551" y="7034"/>
                  </a:lnTo>
                  <a:cubicBezTo>
                    <a:pt x="20054" y="5896"/>
                    <a:pt x="19411" y="4828"/>
                    <a:pt x="18620" y="3870"/>
                  </a:cubicBezTo>
                  <a:cubicBezTo>
                    <a:pt x="16490" y="1290"/>
                    <a:pt x="13699" y="0"/>
                    <a:pt x="10907" y="0"/>
                  </a:cubicBez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370" name="Figura"/>
            <p:cNvSpPr/>
            <p:nvPr/>
          </p:nvSpPr>
          <p:spPr>
            <a:xfrm>
              <a:off x="23439834" y="0"/>
              <a:ext cx="759620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10213" y="21600"/>
                  </a:lnTo>
                  <a:lnTo>
                    <a:pt x="21600" y="21600"/>
                  </a:lnTo>
                  <a:lnTo>
                    <a:pt x="1137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371" name="Figura"/>
            <p:cNvSpPr/>
            <p:nvPr/>
          </p:nvSpPr>
          <p:spPr>
            <a:xfrm>
              <a:off x="0" y="0"/>
              <a:ext cx="1224213" cy="13946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4" h="21586" extrusionOk="0">
                  <a:moveTo>
                    <a:pt x="0" y="0"/>
                  </a:moveTo>
                  <a:lnTo>
                    <a:pt x="0" y="21438"/>
                  </a:lnTo>
                  <a:cubicBezTo>
                    <a:pt x="775" y="21600"/>
                    <a:pt x="1847" y="21598"/>
                    <a:pt x="3502" y="21573"/>
                  </a:cubicBezTo>
                  <a:lnTo>
                    <a:pt x="14995" y="21395"/>
                  </a:lnTo>
                  <a:cubicBezTo>
                    <a:pt x="16951" y="21365"/>
                    <a:pt x="18127" y="21350"/>
                    <a:pt x="18903" y="21051"/>
                  </a:cubicBezTo>
                  <a:cubicBezTo>
                    <a:pt x="20024" y="20673"/>
                    <a:pt x="20896" y="19879"/>
                    <a:pt x="21287" y="18882"/>
                  </a:cubicBezTo>
                  <a:cubicBezTo>
                    <a:pt x="21600" y="18190"/>
                    <a:pt x="21580" y="17155"/>
                    <a:pt x="21546" y="15436"/>
                  </a:cubicBezTo>
                  <a:lnTo>
                    <a:pt x="21280" y="2002"/>
                  </a:lnTo>
                  <a:cubicBezTo>
                    <a:pt x="21264" y="1184"/>
                    <a:pt x="21249" y="543"/>
                    <a:pt x="2120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372" name="Triángulo"/>
            <p:cNvSpPr/>
            <p:nvPr/>
          </p:nvSpPr>
          <p:spPr>
            <a:xfrm>
              <a:off x="0" y="0"/>
              <a:ext cx="24288354" cy="6361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373" name="Figura"/>
            <p:cNvSpPr/>
            <p:nvPr/>
          </p:nvSpPr>
          <p:spPr>
            <a:xfrm>
              <a:off x="0" y="12635706"/>
              <a:ext cx="24383207" cy="9648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4287"/>
                  </a:lnTo>
                  <a:lnTo>
                    <a:pt x="0" y="21600"/>
                  </a:lnTo>
                  <a:lnTo>
                    <a:pt x="21600" y="7304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374" name="Figura"/>
            <p:cNvSpPr/>
            <p:nvPr/>
          </p:nvSpPr>
          <p:spPr>
            <a:xfrm>
              <a:off x="0" y="0"/>
              <a:ext cx="496491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597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375" name="Figura"/>
            <p:cNvSpPr/>
            <p:nvPr/>
          </p:nvSpPr>
          <p:spPr>
            <a:xfrm>
              <a:off x="23629143" y="0"/>
              <a:ext cx="754064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6867" y="21600"/>
                  </a:lnTo>
                  <a:lnTo>
                    <a:pt x="2160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376" name="Figura"/>
            <p:cNvSpPr/>
            <p:nvPr/>
          </p:nvSpPr>
          <p:spPr>
            <a:xfrm>
              <a:off x="0" y="12866687"/>
              <a:ext cx="24383207" cy="8485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0830"/>
                  </a:lnTo>
                  <a:lnTo>
                    <a:pt x="0" y="21600"/>
                  </a:lnTo>
                  <a:lnTo>
                    <a:pt x="216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377" name="Figura"/>
            <p:cNvSpPr/>
            <p:nvPr/>
          </p:nvSpPr>
          <p:spPr>
            <a:xfrm rot="21540000">
              <a:off x="19492517" y="9504633"/>
              <a:ext cx="4890690" cy="41779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63" h="21600" extrusionOk="0">
                  <a:moveTo>
                    <a:pt x="10843" y="0"/>
                  </a:moveTo>
                  <a:cubicBezTo>
                    <a:pt x="8067" y="0"/>
                    <a:pt x="5293" y="1303"/>
                    <a:pt x="3175" y="3907"/>
                  </a:cubicBezTo>
                  <a:cubicBezTo>
                    <a:pt x="-758" y="8743"/>
                    <a:pt x="-1037" y="16366"/>
                    <a:pt x="2334" y="21600"/>
                  </a:cubicBezTo>
                  <a:lnTo>
                    <a:pt x="19352" y="21600"/>
                  </a:lnTo>
                  <a:cubicBezTo>
                    <a:pt x="19832" y="20853"/>
                    <a:pt x="20231" y="20055"/>
                    <a:pt x="20563" y="19226"/>
                  </a:cubicBezTo>
                  <a:lnTo>
                    <a:pt x="20563" y="7444"/>
                  </a:lnTo>
                  <a:cubicBezTo>
                    <a:pt x="20052" y="6169"/>
                    <a:pt x="19375" y="4968"/>
                    <a:pt x="18512" y="3907"/>
                  </a:cubicBezTo>
                  <a:cubicBezTo>
                    <a:pt x="16395" y="1303"/>
                    <a:pt x="13618" y="0"/>
                    <a:pt x="10843" y="0"/>
                  </a:cubicBez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378" name="pasted-image.pdf" descr="pasted-image.pdf"/>
            <p:cNvPicPr>
              <a:picLocks noChangeAspect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326512" y="329265"/>
              <a:ext cx="563777" cy="844692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379" name="logo2.png" descr="logo2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0139917" y="10382873"/>
              <a:ext cx="4157769" cy="2974854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381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80855027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ítulo y viñetas AZ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ítulo de diapositiva"/>
          <p:cNvSpPr txBox="1">
            <a:spLocks noGrp="1"/>
          </p:cNvSpPr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Título de diapositiva</a:t>
            </a:r>
          </a:p>
        </p:txBody>
      </p:sp>
      <p:sp>
        <p:nvSpPr>
          <p:cNvPr id="46" name="Subtítulo de diapositiva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70000" y="2133600"/>
            <a:ext cx="21844000" cy="1016000"/>
          </a:xfrm>
          <a:prstGeom prst="rect">
            <a:avLst/>
          </a:prstGeom>
        </p:spPr>
        <p:txBody>
          <a:bodyPr/>
          <a:lstStyle>
            <a:lvl1pPr marL="0" indent="0" algn="ctr" defTabSz="825500">
              <a:spcBef>
                <a:spcPts val="0"/>
              </a:spcBef>
              <a:buClrTx/>
              <a:buSzTx/>
              <a:buNone/>
              <a:defRPr sz="5400">
                <a:solidFill>
                  <a:srgbClr val="929292"/>
                </a:solidFill>
                <a:latin typeface="Graphik Medium"/>
                <a:ea typeface="Graphik Medium"/>
                <a:cs typeface="Graphik Medium"/>
                <a:sym typeface="Graphik Medium"/>
              </a:defRPr>
            </a:lvl1pPr>
          </a:lstStyle>
          <a:p>
            <a:r>
              <a:t>Subtítulo de diapositiva</a:t>
            </a:r>
          </a:p>
        </p:txBody>
      </p:sp>
      <p:sp>
        <p:nvSpPr>
          <p:cNvPr id="47" name="Nivel de texto 1…"/>
          <p:cNvSpPr txBox="1">
            <a:spLocks noGrp="1"/>
          </p:cNvSpPr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Texto en viñeta de diapositiva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48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701953814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ítulo y viñetas VER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Título de diapositiva"/>
          <p:cNvSpPr txBox="1">
            <a:spLocks noGrp="1"/>
          </p:cNvSpPr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A5C465"/>
                </a:solidFill>
              </a:defRPr>
            </a:lvl1pPr>
          </a:lstStyle>
          <a:p>
            <a:r>
              <a:t>Título de diapositiva</a:t>
            </a:r>
          </a:p>
        </p:txBody>
      </p:sp>
      <p:sp>
        <p:nvSpPr>
          <p:cNvPr id="56" name="Subtítulo de diapositiva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70000" y="2133600"/>
            <a:ext cx="21844000" cy="1016000"/>
          </a:xfrm>
          <a:prstGeom prst="rect">
            <a:avLst/>
          </a:prstGeom>
        </p:spPr>
        <p:txBody>
          <a:bodyPr/>
          <a:lstStyle>
            <a:lvl1pPr marL="0" indent="0" algn="ctr" defTabSz="825500">
              <a:spcBef>
                <a:spcPts val="0"/>
              </a:spcBef>
              <a:buClrTx/>
              <a:buSzTx/>
              <a:buNone/>
              <a:defRPr sz="5400">
                <a:solidFill>
                  <a:srgbClr val="929292"/>
                </a:solidFill>
                <a:latin typeface="Graphik Medium"/>
                <a:ea typeface="Graphik Medium"/>
                <a:cs typeface="Graphik Medium"/>
                <a:sym typeface="Graphik Medium"/>
              </a:defRPr>
            </a:lvl1pPr>
          </a:lstStyle>
          <a:p>
            <a:r>
              <a:t>Subtítulo de diapositiva</a:t>
            </a:r>
          </a:p>
        </p:txBody>
      </p:sp>
      <p:sp>
        <p:nvSpPr>
          <p:cNvPr id="57" name="Nivel de texto 1…"/>
          <p:cNvSpPr txBox="1">
            <a:spLocks noGrp="1"/>
          </p:cNvSpPr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>
            <a:lvl1pPr>
              <a:buClr>
                <a:srgbClr val="3B438B"/>
              </a:buClr>
            </a:lvl1pPr>
            <a:lvl2pPr>
              <a:buClr>
                <a:srgbClr val="3B438B"/>
              </a:buClr>
            </a:lvl2pPr>
            <a:lvl3pPr>
              <a:buClr>
                <a:srgbClr val="3B438B"/>
              </a:buClr>
            </a:lvl3pPr>
            <a:lvl4pPr>
              <a:buClr>
                <a:srgbClr val="3B438B"/>
              </a:buClr>
            </a:lvl4pPr>
            <a:lvl5pPr>
              <a:buClr>
                <a:srgbClr val="3B438B"/>
              </a:buClr>
            </a:lvl5pPr>
          </a:lstStyle>
          <a:p>
            <a:r>
              <a:t>Texto en viñeta de diapositiva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grpSp>
        <p:nvGrpSpPr>
          <p:cNvPr id="69" name="Grupo"/>
          <p:cNvGrpSpPr/>
          <p:nvPr/>
        </p:nvGrpSpPr>
        <p:grpSpPr>
          <a:xfrm>
            <a:off x="793" y="794"/>
            <a:ext cx="24422380" cy="13758719"/>
            <a:chOff x="0" y="0"/>
            <a:chExt cx="24422379" cy="13758718"/>
          </a:xfrm>
        </p:grpSpPr>
        <p:sp>
          <p:nvSpPr>
            <p:cNvPr id="58" name="Figura"/>
            <p:cNvSpPr/>
            <p:nvPr/>
          </p:nvSpPr>
          <p:spPr>
            <a:xfrm rot="21540000">
              <a:off x="19222398" y="9270603"/>
              <a:ext cx="5161600" cy="44434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51" h="21600" extrusionOk="0">
                  <a:moveTo>
                    <a:pt x="10907" y="0"/>
                  </a:moveTo>
                  <a:cubicBezTo>
                    <a:pt x="8116" y="0"/>
                    <a:pt x="5325" y="1290"/>
                    <a:pt x="3195" y="3870"/>
                  </a:cubicBezTo>
                  <a:cubicBezTo>
                    <a:pt x="-810" y="8722"/>
                    <a:pt x="-1049" y="16409"/>
                    <a:pt x="2477" y="21600"/>
                  </a:cubicBezTo>
                  <a:lnTo>
                    <a:pt x="13956" y="21600"/>
                  </a:lnTo>
                  <a:lnTo>
                    <a:pt x="19331" y="21600"/>
                  </a:lnTo>
                  <a:lnTo>
                    <a:pt x="20548" y="21600"/>
                  </a:lnTo>
                  <a:lnTo>
                    <a:pt x="20548" y="19403"/>
                  </a:lnTo>
                  <a:cubicBezTo>
                    <a:pt x="20549" y="19400"/>
                    <a:pt x="20550" y="19397"/>
                    <a:pt x="20551" y="19395"/>
                  </a:cubicBezTo>
                  <a:lnTo>
                    <a:pt x="20551" y="7034"/>
                  </a:lnTo>
                  <a:cubicBezTo>
                    <a:pt x="20054" y="5896"/>
                    <a:pt x="19411" y="4828"/>
                    <a:pt x="18620" y="3870"/>
                  </a:cubicBezTo>
                  <a:cubicBezTo>
                    <a:pt x="16490" y="1290"/>
                    <a:pt x="13699" y="0"/>
                    <a:pt x="10907" y="0"/>
                  </a:cubicBez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59" name="Figura"/>
            <p:cNvSpPr/>
            <p:nvPr/>
          </p:nvSpPr>
          <p:spPr>
            <a:xfrm>
              <a:off x="23439834" y="0"/>
              <a:ext cx="759620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10213" y="21600"/>
                  </a:lnTo>
                  <a:lnTo>
                    <a:pt x="21600" y="21600"/>
                  </a:lnTo>
                  <a:lnTo>
                    <a:pt x="1137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60" name="Figura"/>
            <p:cNvSpPr/>
            <p:nvPr/>
          </p:nvSpPr>
          <p:spPr>
            <a:xfrm>
              <a:off x="0" y="0"/>
              <a:ext cx="1224213" cy="13946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4" h="21586" extrusionOk="0">
                  <a:moveTo>
                    <a:pt x="0" y="0"/>
                  </a:moveTo>
                  <a:lnTo>
                    <a:pt x="0" y="21438"/>
                  </a:lnTo>
                  <a:cubicBezTo>
                    <a:pt x="775" y="21600"/>
                    <a:pt x="1847" y="21598"/>
                    <a:pt x="3502" y="21573"/>
                  </a:cubicBezTo>
                  <a:lnTo>
                    <a:pt x="14995" y="21395"/>
                  </a:lnTo>
                  <a:cubicBezTo>
                    <a:pt x="16951" y="21365"/>
                    <a:pt x="18127" y="21350"/>
                    <a:pt x="18903" y="21051"/>
                  </a:cubicBezTo>
                  <a:cubicBezTo>
                    <a:pt x="20024" y="20673"/>
                    <a:pt x="20896" y="19879"/>
                    <a:pt x="21287" y="18882"/>
                  </a:cubicBezTo>
                  <a:cubicBezTo>
                    <a:pt x="21600" y="18190"/>
                    <a:pt x="21580" y="17155"/>
                    <a:pt x="21546" y="15436"/>
                  </a:cubicBezTo>
                  <a:lnTo>
                    <a:pt x="21280" y="2002"/>
                  </a:lnTo>
                  <a:cubicBezTo>
                    <a:pt x="21264" y="1184"/>
                    <a:pt x="21249" y="543"/>
                    <a:pt x="2120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61" name="Triángulo"/>
            <p:cNvSpPr/>
            <p:nvPr/>
          </p:nvSpPr>
          <p:spPr>
            <a:xfrm>
              <a:off x="0" y="0"/>
              <a:ext cx="24288354" cy="6361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62" name="Figura"/>
            <p:cNvSpPr/>
            <p:nvPr/>
          </p:nvSpPr>
          <p:spPr>
            <a:xfrm>
              <a:off x="0" y="12635706"/>
              <a:ext cx="24383207" cy="9648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4287"/>
                  </a:lnTo>
                  <a:lnTo>
                    <a:pt x="0" y="21600"/>
                  </a:lnTo>
                  <a:lnTo>
                    <a:pt x="21600" y="7304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63" name="Figura"/>
            <p:cNvSpPr/>
            <p:nvPr/>
          </p:nvSpPr>
          <p:spPr>
            <a:xfrm>
              <a:off x="0" y="0"/>
              <a:ext cx="496491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597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64" name="Figura"/>
            <p:cNvSpPr/>
            <p:nvPr/>
          </p:nvSpPr>
          <p:spPr>
            <a:xfrm>
              <a:off x="23629143" y="0"/>
              <a:ext cx="754064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6867" y="21600"/>
                  </a:lnTo>
                  <a:lnTo>
                    <a:pt x="2160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65" name="Figura"/>
            <p:cNvSpPr/>
            <p:nvPr/>
          </p:nvSpPr>
          <p:spPr>
            <a:xfrm>
              <a:off x="0" y="12866687"/>
              <a:ext cx="24383207" cy="8485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0830"/>
                  </a:lnTo>
                  <a:lnTo>
                    <a:pt x="0" y="21600"/>
                  </a:lnTo>
                  <a:lnTo>
                    <a:pt x="216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66" name="Figura"/>
            <p:cNvSpPr/>
            <p:nvPr/>
          </p:nvSpPr>
          <p:spPr>
            <a:xfrm rot="21540000">
              <a:off x="19492517" y="9504633"/>
              <a:ext cx="4890690" cy="41779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63" h="21600" extrusionOk="0">
                  <a:moveTo>
                    <a:pt x="10843" y="0"/>
                  </a:moveTo>
                  <a:cubicBezTo>
                    <a:pt x="8067" y="0"/>
                    <a:pt x="5293" y="1303"/>
                    <a:pt x="3175" y="3907"/>
                  </a:cubicBezTo>
                  <a:cubicBezTo>
                    <a:pt x="-758" y="8743"/>
                    <a:pt x="-1037" y="16366"/>
                    <a:pt x="2334" y="21600"/>
                  </a:cubicBezTo>
                  <a:lnTo>
                    <a:pt x="19352" y="21600"/>
                  </a:lnTo>
                  <a:cubicBezTo>
                    <a:pt x="19832" y="20853"/>
                    <a:pt x="20231" y="20055"/>
                    <a:pt x="20563" y="19226"/>
                  </a:cubicBezTo>
                  <a:lnTo>
                    <a:pt x="20563" y="7444"/>
                  </a:lnTo>
                  <a:cubicBezTo>
                    <a:pt x="20052" y="6169"/>
                    <a:pt x="19375" y="4968"/>
                    <a:pt x="18512" y="3907"/>
                  </a:cubicBezTo>
                  <a:cubicBezTo>
                    <a:pt x="16395" y="1303"/>
                    <a:pt x="13618" y="0"/>
                    <a:pt x="10843" y="0"/>
                  </a:cubicBez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67" name="pasted-image.pdf" descr="pasted-image.pdf"/>
            <p:cNvPicPr>
              <a:picLocks noChangeAspect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326512" y="329265"/>
              <a:ext cx="563777" cy="844692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68" name="logo2.png" descr="logo2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0139917" y="10382873"/>
              <a:ext cx="4157769" cy="2974854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70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978143558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ítulo y viñetas COLOR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Título de diapositiva"/>
          <p:cNvSpPr txBox="1">
            <a:spLocks noGrp="1"/>
          </p:cNvSpPr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gradFill flip="none" rotWithShape="1">
                  <a:gsLst>
                    <a:gs pos="0">
                      <a:schemeClr val="accent1"/>
                    </a:gs>
                    <a:gs pos="100000">
                      <a:schemeClr val="accent3">
                        <a:hueOff val="-385756"/>
                        <a:satOff val="-32155"/>
                        <a:lumOff val="17967"/>
                      </a:schemeClr>
                    </a:gs>
                  </a:gsLst>
                  <a:lin ang="3960000" scaled="0"/>
                </a:gradFill>
              </a:defRPr>
            </a:lvl1pPr>
          </a:lstStyle>
          <a:p>
            <a:r>
              <a:t>Título de diapositiva</a:t>
            </a:r>
          </a:p>
        </p:txBody>
      </p:sp>
      <p:sp>
        <p:nvSpPr>
          <p:cNvPr id="78" name="Subtítulo de diapositiva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70000" y="2133600"/>
            <a:ext cx="21844000" cy="1016000"/>
          </a:xfrm>
          <a:prstGeom prst="rect">
            <a:avLst/>
          </a:prstGeom>
        </p:spPr>
        <p:txBody>
          <a:bodyPr/>
          <a:lstStyle>
            <a:lvl1pPr marL="0" indent="0" algn="ctr" defTabSz="825500">
              <a:spcBef>
                <a:spcPts val="0"/>
              </a:spcBef>
              <a:buClrTx/>
              <a:buSzTx/>
              <a:buNone/>
              <a:defRPr sz="5400">
                <a:solidFill>
                  <a:srgbClr val="929292"/>
                </a:solidFill>
                <a:latin typeface="Graphik Medium"/>
                <a:ea typeface="Graphik Medium"/>
                <a:cs typeface="Graphik Medium"/>
                <a:sym typeface="Graphik Medium"/>
              </a:defRPr>
            </a:lvl1pPr>
          </a:lstStyle>
          <a:p>
            <a:r>
              <a:t>Subtítulo de diapositiva</a:t>
            </a:r>
          </a:p>
        </p:txBody>
      </p:sp>
      <p:sp>
        <p:nvSpPr>
          <p:cNvPr id="79" name="Nivel de texto 1…"/>
          <p:cNvSpPr txBox="1">
            <a:spLocks noGrp="1"/>
          </p:cNvSpPr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Texto en viñeta de diapositiva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grpSp>
        <p:nvGrpSpPr>
          <p:cNvPr id="91" name="Grupo"/>
          <p:cNvGrpSpPr/>
          <p:nvPr/>
        </p:nvGrpSpPr>
        <p:grpSpPr>
          <a:xfrm>
            <a:off x="793" y="794"/>
            <a:ext cx="24422380" cy="13758719"/>
            <a:chOff x="0" y="0"/>
            <a:chExt cx="24422379" cy="13758718"/>
          </a:xfrm>
        </p:grpSpPr>
        <p:sp>
          <p:nvSpPr>
            <p:cNvPr id="80" name="Figura"/>
            <p:cNvSpPr/>
            <p:nvPr/>
          </p:nvSpPr>
          <p:spPr>
            <a:xfrm rot="21540000">
              <a:off x="19222398" y="9270603"/>
              <a:ext cx="5161600" cy="44434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51" h="21600" extrusionOk="0">
                  <a:moveTo>
                    <a:pt x="10907" y="0"/>
                  </a:moveTo>
                  <a:cubicBezTo>
                    <a:pt x="8116" y="0"/>
                    <a:pt x="5325" y="1290"/>
                    <a:pt x="3195" y="3870"/>
                  </a:cubicBezTo>
                  <a:cubicBezTo>
                    <a:pt x="-810" y="8722"/>
                    <a:pt x="-1049" y="16409"/>
                    <a:pt x="2477" y="21600"/>
                  </a:cubicBezTo>
                  <a:lnTo>
                    <a:pt x="13956" y="21600"/>
                  </a:lnTo>
                  <a:lnTo>
                    <a:pt x="19331" y="21600"/>
                  </a:lnTo>
                  <a:lnTo>
                    <a:pt x="20548" y="21600"/>
                  </a:lnTo>
                  <a:lnTo>
                    <a:pt x="20548" y="19403"/>
                  </a:lnTo>
                  <a:cubicBezTo>
                    <a:pt x="20549" y="19400"/>
                    <a:pt x="20550" y="19397"/>
                    <a:pt x="20551" y="19395"/>
                  </a:cubicBezTo>
                  <a:lnTo>
                    <a:pt x="20551" y="7034"/>
                  </a:lnTo>
                  <a:cubicBezTo>
                    <a:pt x="20054" y="5896"/>
                    <a:pt x="19411" y="4828"/>
                    <a:pt x="18620" y="3870"/>
                  </a:cubicBezTo>
                  <a:cubicBezTo>
                    <a:pt x="16490" y="1290"/>
                    <a:pt x="13699" y="0"/>
                    <a:pt x="10907" y="0"/>
                  </a:cubicBez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81" name="Figura"/>
            <p:cNvSpPr/>
            <p:nvPr/>
          </p:nvSpPr>
          <p:spPr>
            <a:xfrm>
              <a:off x="23439834" y="0"/>
              <a:ext cx="759620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10213" y="21600"/>
                  </a:lnTo>
                  <a:lnTo>
                    <a:pt x="21600" y="21600"/>
                  </a:lnTo>
                  <a:lnTo>
                    <a:pt x="1137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82" name="Figura"/>
            <p:cNvSpPr/>
            <p:nvPr/>
          </p:nvSpPr>
          <p:spPr>
            <a:xfrm>
              <a:off x="0" y="0"/>
              <a:ext cx="1224213" cy="13946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4" h="21586" extrusionOk="0">
                  <a:moveTo>
                    <a:pt x="0" y="0"/>
                  </a:moveTo>
                  <a:lnTo>
                    <a:pt x="0" y="21438"/>
                  </a:lnTo>
                  <a:cubicBezTo>
                    <a:pt x="775" y="21600"/>
                    <a:pt x="1847" y="21598"/>
                    <a:pt x="3502" y="21573"/>
                  </a:cubicBezTo>
                  <a:lnTo>
                    <a:pt x="14995" y="21395"/>
                  </a:lnTo>
                  <a:cubicBezTo>
                    <a:pt x="16951" y="21365"/>
                    <a:pt x="18127" y="21350"/>
                    <a:pt x="18903" y="21051"/>
                  </a:cubicBezTo>
                  <a:cubicBezTo>
                    <a:pt x="20024" y="20673"/>
                    <a:pt x="20896" y="19879"/>
                    <a:pt x="21287" y="18882"/>
                  </a:cubicBezTo>
                  <a:cubicBezTo>
                    <a:pt x="21600" y="18190"/>
                    <a:pt x="21580" y="17155"/>
                    <a:pt x="21546" y="15436"/>
                  </a:cubicBezTo>
                  <a:lnTo>
                    <a:pt x="21280" y="2002"/>
                  </a:lnTo>
                  <a:cubicBezTo>
                    <a:pt x="21264" y="1184"/>
                    <a:pt x="21249" y="543"/>
                    <a:pt x="2120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83" name="Triángulo"/>
            <p:cNvSpPr/>
            <p:nvPr/>
          </p:nvSpPr>
          <p:spPr>
            <a:xfrm>
              <a:off x="0" y="0"/>
              <a:ext cx="24288354" cy="6361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84" name="Figura"/>
            <p:cNvSpPr/>
            <p:nvPr/>
          </p:nvSpPr>
          <p:spPr>
            <a:xfrm>
              <a:off x="0" y="12635706"/>
              <a:ext cx="24383207" cy="9648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4287"/>
                  </a:lnTo>
                  <a:lnTo>
                    <a:pt x="0" y="21600"/>
                  </a:lnTo>
                  <a:lnTo>
                    <a:pt x="21600" y="7304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85" name="Figura"/>
            <p:cNvSpPr/>
            <p:nvPr/>
          </p:nvSpPr>
          <p:spPr>
            <a:xfrm>
              <a:off x="0" y="0"/>
              <a:ext cx="496491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597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86" name="Figura"/>
            <p:cNvSpPr/>
            <p:nvPr/>
          </p:nvSpPr>
          <p:spPr>
            <a:xfrm>
              <a:off x="23629143" y="0"/>
              <a:ext cx="754064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6867" y="21600"/>
                  </a:lnTo>
                  <a:lnTo>
                    <a:pt x="2160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87" name="Figura"/>
            <p:cNvSpPr/>
            <p:nvPr/>
          </p:nvSpPr>
          <p:spPr>
            <a:xfrm>
              <a:off x="0" y="12866687"/>
              <a:ext cx="24383207" cy="8485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0830"/>
                  </a:lnTo>
                  <a:lnTo>
                    <a:pt x="0" y="21600"/>
                  </a:lnTo>
                  <a:lnTo>
                    <a:pt x="216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88" name="Figura"/>
            <p:cNvSpPr/>
            <p:nvPr/>
          </p:nvSpPr>
          <p:spPr>
            <a:xfrm rot="21540000">
              <a:off x="19492517" y="9504633"/>
              <a:ext cx="4890690" cy="41779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63" h="21600" extrusionOk="0">
                  <a:moveTo>
                    <a:pt x="10843" y="0"/>
                  </a:moveTo>
                  <a:cubicBezTo>
                    <a:pt x="8067" y="0"/>
                    <a:pt x="5293" y="1303"/>
                    <a:pt x="3175" y="3907"/>
                  </a:cubicBezTo>
                  <a:cubicBezTo>
                    <a:pt x="-758" y="8743"/>
                    <a:pt x="-1037" y="16366"/>
                    <a:pt x="2334" y="21600"/>
                  </a:cubicBezTo>
                  <a:lnTo>
                    <a:pt x="19352" y="21600"/>
                  </a:lnTo>
                  <a:cubicBezTo>
                    <a:pt x="19832" y="20853"/>
                    <a:pt x="20231" y="20055"/>
                    <a:pt x="20563" y="19226"/>
                  </a:cubicBezTo>
                  <a:lnTo>
                    <a:pt x="20563" y="7444"/>
                  </a:lnTo>
                  <a:cubicBezTo>
                    <a:pt x="20052" y="6169"/>
                    <a:pt x="19375" y="4968"/>
                    <a:pt x="18512" y="3907"/>
                  </a:cubicBezTo>
                  <a:cubicBezTo>
                    <a:pt x="16395" y="1303"/>
                    <a:pt x="13618" y="0"/>
                    <a:pt x="10843" y="0"/>
                  </a:cubicBez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89" name="pasted-image.pdf" descr="pasted-image.pdf"/>
            <p:cNvPicPr>
              <a:picLocks noChangeAspect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326512" y="329265"/>
              <a:ext cx="563777" cy="844692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90" name="logo2.png" descr="logo2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0139917" y="10382873"/>
              <a:ext cx="4157769" cy="2974854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92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815366097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ítulo y viñetas COLOR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Título de diapositiva"/>
          <p:cNvSpPr txBox="1">
            <a:spLocks noGrp="1"/>
          </p:cNvSpPr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gradFill flip="none" rotWithShape="1">
                  <a:gsLst>
                    <a:gs pos="0">
                      <a:schemeClr val="accent3">
                        <a:hueOff val="-385756"/>
                        <a:satOff val="-32155"/>
                        <a:lumOff val="17967"/>
                      </a:schemeClr>
                    </a:gs>
                    <a:gs pos="100000">
                      <a:srgbClr val="FF542E"/>
                    </a:gs>
                  </a:gsLst>
                  <a:lin ang="3960000" scaled="0"/>
                </a:gradFill>
              </a:defRPr>
            </a:lvl1pPr>
          </a:lstStyle>
          <a:p>
            <a:r>
              <a:t>Título de diapositiva</a:t>
            </a:r>
          </a:p>
        </p:txBody>
      </p:sp>
      <p:sp>
        <p:nvSpPr>
          <p:cNvPr id="100" name="Subtítulo de diapositiva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70000" y="2133600"/>
            <a:ext cx="21844000" cy="1016000"/>
          </a:xfrm>
          <a:prstGeom prst="rect">
            <a:avLst/>
          </a:prstGeom>
        </p:spPr>
        <p:txBody>
          <a:bodyPr/>
          <a:lstStyle>
            <a:lvl1pPr marL="0" indent="0" algn="ctr" defTabSz="825500">
              <a:spcBef>
                <a:spcPts val="0"/>
              </a:spcBef>
              <a:buClrTx/>
              <a:buSzTx/>
              <a:buNone/>
              <a:defRPr sz="5400">
                <a:solidFill>
                  <a:srgbClr val="929292"/>
                </a:solidFill>
                <a:latin typeface="Graphik Medium"/>
                <a:ea typeface="Graphik Medium"/>
                <a:cs typeface="Graphik Medium"/>
                <a:sym typeface="Graphik Medium"/>
              </a:defRPr>
            </a:lvl1pPr>
          </a:lstStyle>
          <a:p>
            <a:r>
              <a:t>Subtítulo de diapositiva</a:t>
            </a:r>
          </a:p>
        </p:txBody>
      </p:sp>
      <p:sp>
        <p:nvSpPr>
          <p:cNvPr id="101" name="Nivel de texto 1…"/>
          <p:cNvSpPr txBox="1">
            <a:spLocks noGrp="1"/>
          </p:cNvSpPr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>
            <a:lvl1pPr>
              <a:buClr>
                <a:srgbClr val="EA5A48"/>
              </a:buClr>
            </a:lvl1pPr>
            <a:lvl2pPr>
              <a:buClr>
                <a:srgbClr val="EA5A48"/>
              </a:buClr>
            </a:lvl2pPr>
            <a:lvl3pPr>
              <a:buClr>
                <a:srgbClr val="EA5A48"/>
              </a:buClr>
            </a:lvl3pPr>
            <a:lvl4pPr>
              <a:buClr>
                <a:srgbClr val="EA5A48"/>
              </a:buClr>
            </a:lvl4pPr>
            <a:lvl5pPr>
              <a:buClr>
                <a:srgbClr val="EA5A48"/>
              </a:buClr>
            </a:lvl5pPr>
          </a:lstStyle>
          <a:p>
            <a:r>
              <a:t>Texto en viñeta de diapositiva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grpSp>
        <p:nvGrpSpPr>
          <p:cNvPr id="113" name="Grupo"/>
          <p:cNvGrpSpPr/>
          <p:nvPr/>
        </p:nvGrpSpPr>
        <p:grpSpPr>
          <a:xfrm>
            <a:off x="793" y="794"/>
            <a:ext cx="24422380" cy="13758719"/>
            <a:chOff x="0" y="0"/>
            <a:chExt cx="24422379" cy="13758718"/>
          </a:xfrm>
        </p:grpSpPr>
        <p:sp>
          <p:nvSpPr>
            <p:cNvPr id="102" name="Figura"/>
            <p:cNvSpPr/>
            <p:nvPr/>
          </p:nvSpPr>
          <p:spPr>
            <a:xfrm rot="21540000">
              <a:off x="19222398" y="9270603"/>
              <a:ext cx="5161600" cy="44434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51" h="21600" extrusionOk="0">
                  <a:moveTo>
                    <a:pt x="10907" y="0"/>
                  </a:moveTo>
                  <a:cubicBezTo>
                    <a:pt x="8116" y="0"/>
                    <a:pt x="5325" y="1290"/>
                    <a:pt x="3195" y="3870"/>
                  </a:cubicBezTo>
                  <a:cubicBezTo>
                    <a:pt x="-810" y="8722"/>
                    <a:pt x="-1049" y="16409"/>
                    <a:pt x="2477" y="21600"/>
                  </a:cubicBezTo>
                  <a:lnTo>
                    <a:pt x="13956" y="21600"/>
                  </a:lnTo>
                  <a:lnTo>
                    <a:pt x="19331" y="21600"/>
                  </a:lnTo>
                  <a:lnTo>
                    <a:pt x="20548" y="21600"/>
                  </a:lnTo>
                  <a:lnTo>
                    <a:pt x="20548" y="19403"/>
                  </a:lnTo>
                  <a:cubicBezTo>
                    <a:pt x="20549" y="19400"/>
                    <a:pt x="20550" y="19397"/>
                    <a:pt x="20551" y="19395"/>
                  </a:cubicBezTo>
                  <a:lnTo>
                    <a:pt x="20551" y="7034"/>
                  </a:lnTo>
                  <a:cubicBezTo>
                    <a:pt x="20054" y="5896"/>
                    <a:pt x="19411" y="4828"/>
                    <a:pt x="18620" y="3870"/>
                  </a:cubicBezTo>
                  <a:cubicBezTo>
                    <a:pt x="16490" y="1290"/>
                    <a:pt x="13699" y="0"/>
                    <a:pt x="10907" y="0"/>
                  </a:cubicBez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03" name="Figura"/>
            <p:cNvSpPr/>
            <p:nvPr/>
          </p:nvSpPr>
          <p:spPr>
            <a:xfrm>
              <a:off x="23439834" y="0"/>
              <a:ext cx="759620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10213" y="21600"/>
                  </a:lnTo>
                  <a:lnTo>
                    <a:pt x="21600" y="21600"/>
                  </a:lnTo>
                  <a:lnTo>
                    <a:pt x="1137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04" name="Figura"/>
            <p:cNvSpPr/>
            <p:nvPr/>
          </p:nvSpPr>
          <p:spPr>
            <a:xfrm>
              <a:off x="0" y="0"/>
              <a:ext cx="1224213" cy="13946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4" h="21586" extrusionOk="0">
                  <a:moveTo>
                    <a:pt x="0" y="0"/>
                  </a:moveTo>
                  <a:lnTo>
                    <a:pt x="0" y="21438"/>
                  </a:lnTo>
                  <a:cubicBezTo>
                    <a:pt x="775" y="21600"/>
                    <a:pt x="1847" y="21598"/>
                    <a:pt x="3502" y="21573"/>
                  </a:cubicBezTo>
                  <a:lnTo>
                    <a:pt x="14995" y="21395"/>
                  </a:lnTo>
                  <a:cubicBezTo>
                    <a:pt x="16951" y="21365"/>
                    <a:pt x="18127" y="21350"/>
                    <a:pt x="18903" y="21051"/>
                  </a:cubicBezTo>
                  <a:cubicBezTo>
                    <a:pt x="20024" y="20673"/>
                    <a:pt x="20896" y="19879"/>
                    <a:pt x="21287" y="18882"/>
                  </a:cubicBezTo>
                  <a:cubicBezTo>
                    <a:pt x="21600" y="18190"/>
                    <a:pt x="21580" y="17155"/>
                    <a:pt x="21546" y="15436"/>
                  </a:cubicBezTo>
                  <a:lnTo>
                    <a:pt x="21280" y="2002"/>
                  </a:lnTo>
                  <a:cubicBezTo>
                    <a:pt x="21264" y="1184"/>
                    <a:pt x="21249" y="543"/>
                    <a:pt x="2120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05" name="Triángulo"/>
            <p:cNvSpPr/>
            <p:nvPr/>
          </p:nvSpPr>
          <p:spPr>
            <a:xfrm>
              <a:off x="0" y="0"/>
              <a:ext cx="24288354" cy="6361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06" name="Figura"/>
            <p:cNvSpPr/>
            <p:nvPr/>
          </p:nvSpPr>
          <p:spPr>
            <a:xfrm>
              <a:off x="0" y="12635706"/>
              <a:ext cx="24383207" cy="9648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4287"/>
                  </a:lnTo>
                  <a:lnTo>
                    <a:pt x="0" y="21600"/>
                  </a:lnTo>
                  <a:lnTo>
                    <a:pt x="21600" y="7304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07" name="Figura"/>
            <p:cNvSpPr/>
            <p:nvPr/>
          </p:nvSpPr>
          <p:spPr>
            <a:xfrm>
              <a:off x="0" y="0"/>
              <a:ext cx="496491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597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08" name="Figura"/>
            <p:cNvSpPr/>
            <p:nvPr/>
          </p:nvSpPr>
          <p:spPr>
            <a:xfrm>
              <a:off x="23629143" y="0"/>
              <a:ext cx="754064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6867" y="21600"/>
                  </a:lnTo>
                  <a:lnTo>
                    <a:pt x="2160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09" name="Figura"/>
            <p:cNvSpPr/>
            <p:nvPr/>
          </p:nvSpPr>
          <p:spPr>
            <a:xfrm>
              <a:off x="0" y="12866687"/>
              <a:ext cx="24383207" cy="8485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0830"/>
                  </a:lnTo>
                  <a:lnTo>
                    <a:pt x="0" y="21600"/>
                  </a:lnTo>
                  <a:lnTo>
                    <a:pt x="216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10" name="Figura"/>
            <p:cNvSpPr/>
            <p:nvPr/>
          </p:nvSpPr>
          <p:spPr>
            <a:xfrm rot="21540000">
              <a:off x="19492517" y="9504633"/>
              <a:ext cx="4890690" cy="41779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63" h="21600" extrusionOk="0">
                  <a:moveTo>
                    <a:pt x="10843" y="0"/>
                  </a:moveTo>
                  <a:cubicBezTo>
                    <a:pt x="8067" y="0"/>
                    <a:pt x="5293" y="1303"/>
                    <a:pt x="3175" y="3907"/>
                  </a:cubicBezTo>
                  <a:cubicBezTo>
                    <a:pt x="-758" y="8743"/>
                    <a:pt x="-1037" y="16366"/>
                    <a:pt x="2334" y="21600"/>
                  </a:cubicBezTo>
                  <a:lnTo>
                    <a:pt x="19352" y="21600"/>
                  </a:lnTo>
                  <a:cubicBezTo>
                    <a:pt x="19832" y="20853"/>
                    <a:pt x="20231" y="20055"/>
                    <a:pt x="20563" y="19226"/>
                  </a:cubicBezTo>
                  <a:lnTo>
                    <a:pt x="20563" y="7444"/>
                  </a:lnTo>
                  <a:cubicBezTo>
                    <a:pt x="20052" y="6169"/>
                    <a:pt x="19375" y="4968"/>
                    <a:pt x="18512" y="3907"/>
                  </a:cubicBezTo>
                  <a:cubicBezTo>
                    <a:pt x="16395" y="1303"/>
                    <a:pt x="13618" y="0"/>
                    <a:pt x="10843" y="0"/>
                  </a:cubicBez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111" name="pasted-image.pdf" descr="pasted-image.pdf"/>
            <p:cNvPicPr>
              <a:picLocks noChangeAspect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326512" y="329265"/>
              <a:ext cx="563777" cy="844692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112" name="logo2.png" descr="logo2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0139917" y="10382873"/>
              <a:ext cx="4157769" cy="2974854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114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90998878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Viñetas VER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Nivel de texto 1…"/>
          <p:cNvSpPr txBox="1">
            <a:spLocks noGrp="1"/>
          </p:cNvSpPr>
          <p:nvPr>
            <p:ph type="body" idx="1" hasCustomPrompt="1"/>
          </p:nvPr>
        </p:nvSpPr>
        <p:spPr>
          <a:xfrm>
            <a:off x="1270000" y="4269316"/>
            <a:ext cx="21844000" cy="8432801"/>
          </a:xfrm>
          <a:prstGeom prst="rect">
            <a:avLst/>
          </a:prstGeom>
        </p:spPr>
        <p:txBody>
          <a:bodyPr numCol="2" spcCol="1092200"/>
          <a:lstStyle/>
          <a:p>
            <a:r>
              <a:t>Texto en viñeta de diapositiva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grpSp>
        <p:nvGrpSpPr>
          <p:cNvPr id="133" name="Grupo"/>
          <p:cNvGrpSpPr/>
          <p:nvPr/>
        </p:nvGrpSpPr>
        <p:grpSpPr>
          <a:xfrm>
            <a:off x="793" y="794"/>
            <a:ext cx="24422380" cy="13758719"/>
            <a:chOff x="0" y="0"/>
            <a:chExt cx="24422379" cy="13758718"/>
          </a:xfrm>
        </p:grpSpPr>
        <p:sp>
          <p:nvSpPr>
            <p:cNvPr id="122" name="Figura"/>
            <p:cNvSpPr/>
            <p:nvPr/>
          </p:nvSpPr>
          <p:spPr>
            <a:xfrm rot="21540000">
              <a:off x="19222398" y="9270603"/>
              <a:ext cx="5161600" cy="44434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51" h="21600" extrusionOk="0">
                  <a:moveTo>
                    <a:pt x="10907" y="0"/>
                  </a:moveTo>
                  <a:cubicBezTo>
                    <a:pt x="8116" y="0"/>
                    <a:pt x="5325" y="1290"/>
                    <a:pt x="3195" y="3870"/>
                  </a:cubicBezTo>
                  <a:cubicBezTo>
                    <a:pt x="-810" y="8722"/>
                    <a:pt x="-1049" y="16409"/>
                    <a:pt x="2477" y="21600"/>
                  </a:cubicBezTo>
                  <a:lnTo>
                    <a:pt x="13956" y="21600"/>
                  </a:lnTo>
                  <a:lnTo>
                    <a:pt x="19331" y="21600"/>
                  </a:lnTo>
                  <a:lnTo>
                    <a:pt x="20548" y="21600"/>
                  </a:lnTo>
                  <a:lnTo>
                    <a:pt x="20548" y="19403"/>
                  </a:lnTo>
                  <a:cubicBezTo>
                    <a:pt x="20549" y="19400"/>
                    <a:pt x="20550" y="19397"/>
                    <a:pt x="20551" y="19395"/>
                  </a:cubicBezTo>
                  <a:lnTo>
                    <a:pt x="20551" y="7034"/>
                  </a:lnTo>
                  <a:cubicBezTo>
                    <a:pt x="20054" y="5896"/>
                    <a:pt x="19411" y="4828"/>
                    <a:pt x="18620" y="3870"/>
                  </a:cubicBezTo>
                  <a:cubicBezTo>
                    <a:pt x="16490" y="1290"/>
                    <a:pt x="13699" y="0"/>
                    <a:pt x="10907" y="0"/>
                  </a:cubicBez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23" name="Figura"/>
            <p:cNvSpPr/>
            <p:nvPr/>
          </p:nvSpPr>
          <p:spPr>
            <a:xfrm>
              <a:off x="23439834" y="0"/>
              <a:ext cx="759620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10213" y="21600"/>
                  </a:lnTo>
                  <a:lnTo>
                    <a:pt x="21600" y="21600"/>
                  </a:lnTo>
                  <a:lnTo>
                    <a:pt x="1137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24" name="Figura"/>
            <p:cNvSpPr/>
            <p:nvPr/>
          </p:nvSpPr>
          <p:spPr>
            <a:xfrm>
              <a:off x="0" y="0"/>
              <a:ext cx="1224213" cy="13946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4" h="21586" extrusionOk="0">
                  <a:moveTo>
                    <a:pt x="0" y="0"/>
                  </a:moveTo>
                  <a:lnTo>
                    <a:pt x="0" y="21438"/>
                  </a:lnTo>
                  <a:cubicBezTo>
                    <a:pt x="775" y="21600"/>
                    <a:pt x="1847" y="21598"/>
                    <a:pt x="3502" y="21573"/>
                  </a:cubicBezTo>
                  <a:lnTo>
                    <a:pt x="14995" y="21395"/>
                  </a:lnTo>
                  <a:cubicBezTo>
                    <a:pt x="16951" y="21365"/>
                    <a:pt x="18127" y="21350"/>
                    <a:pt x="18903" y="21051"/>
                  </a:cubicBezTo>
                  <a:cubicBezTo>
                    <a:pt x="20024" y="20673"/>
                    <a:pt x="20896" y="19879"/>
                    <a:pt x="21287" y="18882"/>
                  </a:cubicBezTo>
                  <a:cubicBezTo>
                    <a:pt x="21600" y="18190"/>
                    <a:pt x="21580" y="17155"/>
                    <a:pt x="21546" y="15436"/>
                  </a:cubicBezTo>
                  <a:lnTo>
                    <a:pt x="21280" y="2002"/>
                  </a:lnTo>
                  <a:cubicBezTo>
                    <a:pt x="21264" y="1184"/>
                    <a:pt x="21249" y="543"/>
                    <a:pt x="2120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25" name="Triángulo"/>
            <p:cNvSpPr/>
            <p:nvPr/>
          </p:nvSpPr>
          <p:spPr>
            <a:xfrm>
              <a:off x="0" y="0"/>
              <a:ext cx="24288354" cy="6361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26" name="Figura"/>
            <p:cNvSpPr/>
            <p:nvPr/>
          </p:nvSpPr>
          <p:spPr>
            <a:xfrm>
              <a:off x="0" y="12635706"/>
              <a:ext cx="24383207" cy="9648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4287"/>
                  </a:lnTo>
                  <a:lnTo>
                    <a:pt x="0" y="21600"/>
                  </a:lnTo>
                  <a:lnTo>
                    <a:pt x="21600" y="7304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27" name="Figura"/>
            <p:cNvSpPr/>
            <p:nvPr/>
          </p:nvSpPr>
          <p:spPr>
            <a:xfrm>
              <a:off x="0" y="0"/>
              <a:ext cx="496491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597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28" name="Figura"/>
            <p:cNvSpPr/>
            <p:nvPr/>
          </p:nvSpPr>
          <p:spPr>
            <a:xfrm>
              <a:off x="23629143" y="0"/>
              <a:ext cx="754064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6867" y="21600"/>
                  </a:lnTo>
                  <a:lnTo>
                    <a:pt x="2160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29" name="Figura"/>
            <p:cNvSpPr/>
            <p:nvPr/>
          </p:nvSpPr>
          <p:spPr>
            <a:xfrm>
              <a:off x="0" y="12866687"/>
              <a:ext cx="24383207" cy="8485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0830"/>
                  </a:lnTo>
                  <a:lnTo>
                    <a:pt x="0" y="21600"/>
                  </a:lnTo>
                  <a:lnTo>
                    <a:pt x="216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30" name="Figura"/>
            <p:cNvSpPr/>
            <p:nvPr/>
          </p:nvSpPr>
          <p:spPr>
            <a:xfrm rot="21540000">
              <a:off x="19492517" y="9504633"/>
              <a:ext cx="4890690" cy="41779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63" h="21600" extrusionOk="0">
                  <a:moveTo>
                    <a:pt x="10843" y="0"/>
                  </a:moveTo>
                  <a:cubicBezTo>
                    <a:pt x="8067" y="0"/>
                    <a:pt x="5293" y="1303"/>
                    <a:pt x="3175" y="3907"/>
                  </a:cubicBezTo>
                  <a:cubicBezTo>
                    <a:pt x="-758" y="8743"/>
                    <a:pt x="-1037" y="16366"/>
                    <a:pt x="2334" y="21600"/>
                  </a:cubicBezTo>
                  <a:lnTo>
                    <a:pt x="19352" y="21600"/>
                  </a:lnTo>
                  <a:cubicBezTo>
                    <a:pt x="19832" y="20853"/>
                    <a:pt x="20231" y="20055"/>
                    <a:pt x="20563" y="19226"/>
                  </a:cubicBezTo>
                  <a:lnTo>
                    <a:pt x="20563" y="7444"/>
                  </a:lnTo>
                  <a:cubicBezTo>
                    <a:pt x="20052" y="6169"/>
                    <a:pt x="19375" y="4968"/>
                    <a:pt x="18512" y="3907"/>
                  </a:cubicBezTo>
                  <a:cubicBezTo>
                    <a:pt x="16395" y="1303"/>
                    <a:pt x="13618" y="0"/>
                    <a:pt x="10843" y="0"/>
                  </a:cubicBez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131" name="pasted-image.pdf" descr="pasted-image.pdf"/>
            <p:cNvPicPr>
              <a:picLocks noChangeAspect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326512" y="329265"/>
              <a:ext cx="563777" cy="844692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132" name="logo2.png" descr="logo2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0139917" y="10382873"/>
              <a:ext cx="4157769" cy="2974854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134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92650253"/>
      </p:ext>
    </p:extLst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Viñetas AZ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Nivel de texto 1…"/>
          <p:cNvSpPr txBox="1">
            <a:spLocks noGrp="1"/>
          </p:cNvSpPr>
          <p:nvPr>
            <p:ph type="body" idx="1" hasCustomPrompt="1"/>
          </p:nvPr>
        </p:nvSpPr>
        <p:spPr>
          <a:xfrm>
            <a:off x="1270000" y="4269316"/>
            <a:ext cx="21844000" cy="8432801"/>
          </a:xfrm>
          <a:prstGeom prst="rect">
            <a:avLst/>
          </a:prstGeom>
        </p:spPr>
        <p:txBody>
          <a:bodyPr numCol="2" spcCol="1092200"/>
          <a:lstStyle>
            <a:lvl1pPr>
              <a:buClr>
                <a:srgbClr val="3B438B"/>
              </a:buClr>
            </a:lvl1pPr>
            <a:lvl2pPr>
              <a:buClr>
                <a:srgbClr val="3B438B"/>
              </a:buClr>
            </a:lvl2pPr>
            <a:lvl3pPr>
              <a:buClr>
                <a:srgbClr val="3B438B"/>
              </a:buClr>
            </a:lvl3pPr>
            <a:lvl4pPr>
              <a:buClr>
                <a:srgbClr val="3B438B"/>
              </a:buClr>
            </a:lvl4pPr>
            <a:lvl5pPr>
              <a:buClr>
                <a:srgbClr val="3B438B"/>
              </a:buClr>
            </a:lvl5pPr>
          </a:lstStyle>
          <a:p>
            <a:r>
              <a:t>Texto en viñeta de diapositiva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grpSp>
        <p:nvGrpSpPr>
          <p:cNvPr id="153" name="Grupo"/>
          <p:cNvGrpSpPr/>
          <p:nvPr/>
        </p:nvGrpSpPr>
        <p:grpSpPr>
          <a:xfrm>
            <a:off x="793" y="794"/>
            <a:ext cx="24422380" cy="13758719"/>
            <a:chOff x="0" y="0"/>
            <a:chExt cx="24422379" cy="13758718"/>
          </a:xfrm>
        </p:grpSpPr>
        <p:sp>
          <p:nvSpPr>
            <p:cNvPr id="142" name="Figura"/>
            <p:cNvSpPr/>
            <p:nvPr/>
          </p:nvSpPr>
          <p:spPr>
            <a:xfrm rot="21540000">
              <a:off x="19222398" y="9270603"/>
              <a:ext cx="5161600" cy="44434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51" h="21600" extrusionOk="0">
                  <a:moveTo>
                    <a:pt x="10907" y="0"/>
                  </a:moveTo>
                  <a:cubicBezTo>
                    <a:pt x="8116" y="0"/>
                    <a:pt x="5325" y="1290"/>
                    <a:pt x="3195" y="3870"/>
                  </a:cubicBezTo>
                  <a:cubicBezTo>
                    <a:pt x="-810" y="8722"/>
                    <a:pt x="-1049" y="16409"/>
                    <a:pt x="2477" y="21600"/>
                  </a:cubicBezTo>
                  <a:lnTo>
                    <a:pt x="13956" y="21600"/>
                  </a:lnTo>
                  <a:lnTo>
                    <a:pt x="19331" y="21600"/>
                  </a:lnTo>
                  <a:lnTo>
                    <a:pt x="20548" y="21600"/>
                  </a:lnTo>
                  <a:lnTo>
                    <a:pt x="20548" y="19403"/>
                  </a:lnTo>
                  <a:cubicBezTo>
                    <a:pt x="20549" y="19400"/>
                    <a:pt x="20550" y="19397"/>
                    <a:pt x="20551" y="19395"/>
                  </a:cubicBezTo>
                  <a:lnTo>
                    <a:pt x="20551" y="7034"/>
                  </a:lnTo>
                  <a:cubicBezTo>
                    <a:pt x="20054" y="5896"/>
                    <a:pt x="19411" y="4828"/>
                    <a:pt x="18620" y="3870"/>
                  </a:cubicBezTo>
                  <a:cubicBezTo>
                    <a:pt x="16490" y="1290"/>
                    <a:pt x="13699" y="0"/>
                    <a:pt x="10907" y="0"/>
                  </a:cubicBez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43" name="Figura"/>
            <p:cNvSpPr/>
            <p:nvPr/>
          </p:nvSpPr>
          <p:spPr>
            <a:xfrm>
              <a:off x="23439834" y="0"/>
              <a:ext cx="759620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10213" y="21600"/>
                  </a:lnTo>
                  <a:lnTo>
                    <a:pt x="21600" y="21600"/>
                  </a:lnTo>
                  <a:lnTo>
                    <a:pt x="1137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44" name="Figura"/>
            <p:cNvSpPr/>
            <p:nvPr/>
          </p:nvSpPr>
          <p:spPr>
            <a:xfrm>
              <a:off x="0" y="0"/>
              <a:ext cx="1224213" cy="13946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4" h="21586" extrusionOk="0">
                  <a:moveTo>
                    <a:pt x="0" y="0"/>
                  </a:moveTo>
                  <a:lnTo>
                    <a:pt x="0" y="21438"/>
                  </a:lnTo>
                  <a:cubicBezTo>
                    <a:pt x="775" y="21600"/>
                    <a:pt x="1847" y="21598"/>
                    <a:pt x="3502" y="21573"/>
                  </a:cubicBezTo>
                  <a:lnTo>
                    <a:pt x="14995" y="21395"/>
                  </a:lnTo>
                  <a:cubicBezTo>
                    <a:pt x="16951" y="21365"/>
                    <a:pt x="18127" y="21350"/>
                    <a:pt x="18903" y="21051"/>
                  </a:cubicBezTo>
                  <a:cubicBezTo>
                    <a:pt x="20024" y="20673"/>
                    <a:pt x="20896" y="19879"/>
                    <a:pt x="21287" y="18882"/>
                  </a:cubicBezTo>
                  <a:cubicBezTo>
                    <a:pt x="21600" y="18190"/>
                    <a:pt x="21580" y="17155"/>
                    <a:pt x="21546" y="15436"/>
                  </a:cubicBezTo>
                  <a:lnTo>
                    <a:pt x="21280" y="2002"/>
                  </a:lnTo>
                  <a:cubicBezTo>
                    <a:pt x="21264" y="1184"/>
                    <a:pt x="21249" y="543"/>
                    <a:pt x="2120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45" name="Triángulo"/>
            <p:cNvSpPr/>
            <p:nvPr/>
          </p:nvSpPr>
          <p:spPr>
            <a:xfrm>
              <a:off x="0" y="0"/>
              <a:ext cx="24288354" cy="6361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46" name="Figura"/>
            <p:cNvSpPr/>
            <p:nvPr/>
          </p:nvSpPr>
          <p:spPr>
            <a:xfrm>
              <a:off x="0" y="12635706"/>
              <a:ext cx="24383207" cy="9648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4287"/>
                  </a:lnTo>
                  <a:lnTo>
                    <a:pt x="0" y="21600"/>
                  </a:lnTo>
                  <a:lnTo>
                    <a:pt x="21600" y="7304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47" name="Figura"/>
            <p:cNvSpPr/>
            <p:nvPr/>
          </p:nvSpPr>
          <p:spPr>
            <a:xfrm>
              <a:off x="0" y="0"/>
              <a:ext cx="496491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597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48" name="Figura"/>
            <p:cNvSpPr/>
            <p:nvPr/>
          </p:nvSpPr>
          <p:spPr>
            <a:xfrm>
              <a:off x="23629143" y="0"/>
              <a:ext cx="754064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6867" y="21600"/>
                  </a:lnTo>
                  <a:lnTo>
                    <a:pt x="2160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49" name="Figura"/>
            <p:cNvSpPr/>
            <p:nvPr/>
          </p:nvSpPr>
          <p:spPr>
            <a:xfrm>
              <a:off x="0" y="12866687"/>
              <a:ext cx="24383207" cy="8485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0830"/>
                  </a:lnTo>
                  <a:lnTo>
                    <a:pt x="0" y="21600"/>
                  </a:lnTo>
                  <a:lnTo>
                    <a:pt x="216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50" name="Figura"/>
            <p:cNvSpPr/>
            <p:nvPr/>
          </p:nvSpPr>
          <p:spPr>
            <a:xfrm rot="21540000">
              <a:off x="19492517" y="9504633"/>
              <a:ext cx="4890690" cy="41779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63" h="21600" extrusionOk="0">
                  <a:moveTo>
                    <a:pt x="10843" y="0"/>
                  </a:moveTo>
                  <a:cubicBezTo>
                    <a:pt x="8067" y="0"/>
                    <a:pt x="5293" y="1303"/>
                    <a:pt x="3175" y="3907"/>
                  </a:cubicBezTo>
                  <a:cubicBezTo>
                    <a:pt x="-758" y="8743"/>
                    <a:pt x="-1037" y="16366"/>
                    <a:pt x="2334" y="21600"/>
                  </a:cubicBezTo>
                  <a:lnTo>
                    <a:pt x="19352" y="21600"/>
                  </a:lnTo>
                  <a:cubicBezTo>
                    <a:pt x="19832" y="20853"/>
                    <a:pt x="20231" y="20055"/>
                    <a:pt x="20563" y="19226"/>
                  </a:cubicBezTo>
                  <a:lnTo>
                    <a:pt x="20563" y="7444"/>
                  </a:lnTo>
                  <a:cubicBezTo>
                    <a:pt x="20052" y="6169"/>
                    <a:pt x="19375" y="4968"/>
                    <a:pt x="18512" y="3907"/>
                  </a:cubicBezTo>
                  <a:cubicBezTo>
                    <a:pt x="16395" y="1303"/>
                    <a:pt x="13618" y="0"/>
                    <a:pt x="10843" y="0"/>
                  </a:cubicBez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151" name="pasted-image.pdf" descr="pasted-image.pdf"/>
            <p:cNvPicPr>
              <a:picLocks noChangeAspect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326512" y="329265"/>
              <a:ext cx="563777" cy="844692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152" name="logo2.png" descr="logo2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0139917" y="10382873"/>
              <a:ext cx="4157769" cy="2974854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154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792687855"/>
      </p:ext>
    </p:extLst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Título de sección"/>
          <p:cNvSpPr txBox="1">
            <a:spLocks noGrp="1"/>
          </p:cNvSpPr>
          <p:nvPr>
            <p:ph type="title" hasCustomPrompt="1"/>
          </p:nvPr>
        </p:nvSpPr>
        <p:spPr>
          <a:xfrm>
            <a:off x="1270000" y="3285819"/>
            <a:ext cx="21844000" cy="3873501"/>
          </a:xfrm>
          <a:prstGeom prst="rect">
            <a:avLst/>
          </a:prstGeom>
        </p:spPr>
        <p:txBody>
          <a:bodyPr/>
          <a:lstStyle>
            <a:lvl1pPr>
              <a:lnSpc>
                <a:spcPct val="90000"/>
              </a:lnSpc>
              <a:defRPr sz="11600" spc="-348">
                <a:gradFill flip="none" rotWithShape="1">
                  <a:gsLst>
                    <a:gs pos="0">
                      <a:schemeClr val="accent3">
                        <a:hueOff val="-385756"/>
                        <a:satOff val="-32155"/>
                        <a:lumOff val="17967"/>
                      </a:schemeClr>
                    </a:gs>
                    <a:gs pos="100000">
                      <a:srgbClr val="FF542E"/>
                    </a:gs>
                  </a:gsLst>
                  <a:lin ang="3960000" scaled="0"/>
                </a:gradFill>
              </a:defRPr>
            </a:lvl1pPr>
          </a:lstStyle>
          <a:p>
            <a:r>
              <a:t>Título de sección</a:t>
            </a:r>
          </a:p>
        </p:txBody>
      </p:sp>
      <p:grpSp>
        <p:nvGrpSpPr>
          <p:cNvPr id="173" name="Grupo"/>
          <p:cNvGrpSpPr/>
          <p:nvPr/>
        </p:nvGrpSpPr>
        <p:grpSpPr>
          <a:xfrm>
            <a:off x="793" y="794"/>
            <a:ext cx="24422380" cy="13758719"/>
            <a:chOff x="0" y="0"/>
            <a:chExt cx="24422379" cy="13758718"/>
          </a:xfrm>
        </p:grpSpPr>
        <p:sp>
          <p:nvSpPr>
            <p:cNvPr id="162" name="Figura"/>
            <p:cNvSpPr/>
            <p:nvPr/>
          </p:nvSpPr>
          <p:spPr>
            <a:xfrm rot="21540000">
              <a:off x="19222398" y="9270603"/>
              <a:ext cx="5161600" cy="44434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51" h="21600" extrusionOk="0">
                  <a:moveTo>
                    <a:pt x="10907" y="0"/>
                  </a:moveTo>
                  <a:cubicBezTo>
                    <a:pt x="8116" y="0"/>
                    <a:pt x="5325" y="1290"/>
                    <a:pt x="3195" y="3870"/>
                  </a:cubicBezTo>
                  <a:cubicBezTo>
                    <a:pt x="-810" y="8722"/>
                    <a:pt x="-1049" y="16409"/>
                    <a:pt x="2477" y="21600"/>
                  </a:cubicBezTo>
                  <a:lnTo>
                    <a:pt x="13956" y="21600"/>
                  </a:lnTo>
                  <a:lnTo>
                    <a:pt x="19331" y="21600"/>
                  </a:lnTo>
                  <a:lnTo>
                    <a:pt x="20548" y="21600"/>
                  </a:lnTo>
                  <a:lnTo>
                    <a:pt x="20548" y="19403"/>
                  </a:lnTo>
                  <a:cubicBezTo>
                    <a:pt x="20549" y="19400"/>
                    <a:pt x="20550" y="19397"/>
                    <a:pt x="20551" y="19395"/>
                  </a:cubicBezTo>
                  <a:lnTo>
                    <a:pt x="20551" y="7034"/>
                  </a:lnTo>
                  <a:cubicBezTo>
                    <a:pt x="20054" y="5896"/>
                    <a:pt x="19411" y="4828"/>
                    <a:pt x="18620" y="3870"/>
                  </a:cubicBezTo>
                  <a:cubicBezTo>
                    <a:pt x="16490" y="1290"/>
                    <a:pt x="13699" y="0"/>
                    <a:pt x="10907" y="0"/>
                  </a:cubicBez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63" name="Figura"/>
            <p:cNvSpPr/>
            <p:nvPr/>
          </p:nvSpPr>
          <p:spPr>
            <a:xfrm>
              <a:off x="23439834" y="0"/>
              <a:ext cx="759620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10213" y="21600"/>
                  </a:lnTo>
                  <a:lnTo>
                    <a:pt x="21600" y="21600"/>
                  </a:lnTo>
                  <a:lnTo>
                    <a:pt x="1137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64" name="Figura"/>
            <p:cNvSpPr/>
            <p:nvPr/>
          </p:nvSpPr>
          <p:spPr>
            <a:xfrm>
              <a:off x="0" y="0"/>
              <a:ext cx="1224213" cy="13946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4" h="21586" extrusionOk="0">
                  <a:moveTo>
                    <a:pt x="0" y="0"/>
                  </a:moveTo>
                  <a:lnTo>
                    <a:pt x="0" y="21438"/>
                  </a:lnTo>
                  <a:cubicBezTo>
                    <a:pt x="775" y="21600"/>
                    <a:pt x="1847" y="21598"/>
                    <a:pt x="3502" y="21573"/>
                  </a:cubicBezTo>
                  <a:lnTo>
                    <a:pt x="14995" y="21395"/>
                  </a:lnTo>
                  <a:cubicBezTo>
                    <a:pt x="16951" y="21365"/>
                    <a:pt x="18127" y="21350"/>
                    <a:pt x="18903" y="21051"/>
                  </a:cubicBezTo>
                  <a:cubicBezTo>
                    <a:pt x="20024" y="20673"/>
                    <a:pt x="20896" y="19879"/>
                    <a:pt x="21287" y="18882"/>
                  </a:cubicBezTo>
                  <a:cubicBezTo>
                    <a:pt x="21600" y="18190"/>
                    <a:pt x="21580" y="17155"/>
                    <a:pt x="21546" y="15436"/>
                  </a:cubicBezTo>
                  <a:lnTo>
                    <a:pt x="21280" y="2002"/>
                  </a:lnTo>
                  <a:cubicBezTo>
                    <a:pt x="21264" y="1184"/>
                    <a:pt x="21249" y="543"/>
                    <a:pt x="2120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65" name="Triángulo"/>
            <p:cNvSpPr/>
            <p:nvPr/>
          </p:nvSpPr>
          <p:spPr>
            <a:xfrm>
              <a:off x="0" y="0"/>
              <a:ext cx="24288354" cy="6361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66" name="Figura"/>
            <p:cNvSpPr/>
            <p:nvPr/>
          </p:nvSpPr>
          <p:spPr>
            <a:xfrm>
              <a:off x="0" y="12635706"/>
              <a:ext cx="24383207" cy="9648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4287"/>
                  </a:lnTo>
                  <a:lnTo>
                    <a:pt x="0" y="21600"/>
                  </a:lnTo>
                  <a:lnTo>
                    <a:pt x="21600" y="7304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67" name="Figura"/>
            <p:cNvSpPr/>
            <p:nvPr/>
          </p:nvSpPr>
          <p:spPr>
            <a:xfrm>
              <a:off x="0" y="0"/>
              <a:ext cx="496491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597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68" name="Figura"/>
            <p:cNvSpPr/>
            <p:nvPr/>
          </p:nvSpPr>
          <p:spPr>
            <a:xfrm>
              <a:off x="23629143" y="0"/>
              <a:ext cx="754064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6867" y="21600"/>
                  </a:lnTo>
                  <a:lnTo>
                    <a:pt x="2160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69" name="Figura"/>
            <p:cNvSpPr/>
            <p:nvPr/>
          </p:nvSpPr>
          <p:spPr>
            <a:xfrm>
              <a:off x="0" y="12866687"/>
              <a:ext cx="24383207" cy="8485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0830"/>
                  </a:lnTo>
                  <a:lnTo>
                    <a:pt x="0" y="21600"/>
                  </a:lnTo>
                  <a:lnTo>
                    <a:pt x="216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70" name="Figura"/>
            <p:cNvSpPr/>
            <p:nvPr/>
          </p:nvSpPr>
          <p:spPr>
            <a:xfrm rot="21540000">
              <a:off x="19492517" y="9504633"/>
              <a:ext cx="4890690" cy="41779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63" h="21600" extrusionOk="0">
                  <a:moveTo>
                    <a:pt x="10843" y="0"/>
                  </a:moveTo>
                  <a:cubicBezTo>
                    <a:pt x="8067" y="0"/>
                    <a:pt x="5293" y="1303"/>
                    <a:pt x="3175" y="3907"/>
                  </a:cubicBezTo>
                  <a:cubicBezTo>
                    <a:pt x="-758" y="8743"/>
                    <a:pt x="-1037" y="16366"/>
                    <a:pt x="2334" y="21600"/>
                  </a:cubicBezTo>
                  <a:lnTo>
                    <a:pt x="19352" y="21600"/>
                  </a:lnTo>
                  <a:cubicBezTo>
                    <a:pt x="19832" y="20853"/>
                    <a:pt x="20231" y="20055"/>
                    <a:pt x="20563" y="19226"/>
                  </a:cubicBezTo>
                  <a:lnTo>
                    <a:pt x="20563" y="7444"/>
                  </a:lnTo>
                  <a:cubicBezTo>
                    <a:pt x="20052" y="6169"/>
                    <a:pt x="19375" y="4968"/>
                    <a:pt x="18512" y="3907"/>
                  </a:cubicBezTo>
                  <a:cubicBezTo>
                    <a:pt x="16395" y="1303"/>
                    <a:pt x="13618" y="0"/>
                    <a:pt x="10843" y="0"/>
                  </a:cubicBez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171" name="pasted-image.pdf" descr="pasted-image.pdf"/>
            <p:cNvPicPr>
              <a:picLocks noChangeAspect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326512" y="329265"/>
              <a:ext cx="563777" cy="844692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172" name="logo2.png" descr="logo2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0139917" y="10382873"/>
              <a:ext cx="4157769" cy="2974854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174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938506247"/>
      </p:ext>
    </p:extLst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Sólo título AZ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Título de diapositiva"/>
          <p:cNvSpPr txBox="1">
            <a:spLocks noGrp="1"/>
          </p:cNvSpPr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Título de diapositiva</a:t>
            </a:r>
          </a:p>
        </p:txBody>
      </p:sp>
      <p:sp>
        <p:nvSpPr>
          <p:cNvPr id="182" name="Subtítulo de diapositiva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70000" y="2133600"/>
            <a:ext cx="21844000" cy="1016000"/>
          </a:xfrm>
          <a:prstGeom prst="rect">
            <a:avLst/>
          </a:prstGeom>
        </p:spPr>
        <p:txBody>
          <a:bodyPr/>
          <a:lstStyle>
            <a:lvl1pPr marL="0" indent="0" algn="ctr" defTabSz="825500">
              <a:spcBef>
                <a:spcPts val="0"/>
              </a:spcBef>
              <a:buClrTx/>
              <a:buSzTx/>
              <a:buNone/>
              <a:defRPr sz="5400">
                <a:solidFill>
                  <a:srgbClr val="929292"/>
                </a:solidFill>
                <a:latin typeface="Graphik Medium"/>
                <a:ea typeface="Graphik Medium"/>
                <a:cs typeface="Graphik Medium"/>
                <a:sym typeface="Graphik Medium"/>
              </a:defRPr>
            </a:lvl1pPr>
          </a:lstStyle>
          <a:p>
            <a:r>
              <a:t>Subtítulo de diapositiva</a:t>
            </a:r>
          </a:p>
        </p:txBody>
      </p:sp>
      <p:grpSp>
        <p:nvGrpSpPr>
          <p:cNvPr id="194" name="Grupo"/>
          <p:cNvGrpSpPr/>
          <p:nvPr/>
        </p:nvGrpSpPr>
        <p:grpSpPr>
          <a:xfrm>
            <a:off x="793" y="794"/>
            <a:ext cx="24422380" cy="13758719"/>
            <a:chOff x="0" y="0"/>
            <a:chExt cx="24422379" cy="13758718"/>
          </a:xfrm>
        </p:grpSpPr>
        <p:sp>
          <p:nvSpPr>
            <p:cNvPr id="183" name="Figura"/>
            <p:cNvSpPr/>
            <p:nvPr/>
          </p:nvSpPr>
          <p:spPr>
            <a:xfrm rot="21540000">
              <a:off x="19222398" y="9270603"/>
              <a:ext cx="5161600" cy="44434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51" h="21600" extrusionOk="0">
                  <a:moveTo>
                    <a:pt x="10907" y="0"/>
                  </a:moveTo>
                  <a:cubicBezTo>
                    <a:pt x="8116" y="0"/>
                    <a:pt x="5325" y="1290"/>
                    <a:pt x="3195" y="3870"/>
                  </a:cubicBezTo>
                  <a:cubicBezTo>
                    <a:pt x="-810" y="8722"/>
                    <a:pt x="-1049" y="16409"/>
                    <a:pt x="2477" y="21600"/>
                  </a:cubicBezTo>
                  <a:lnTo>
                    <a:pt x="13956" y="21600"/>
                  </a:lnTo>
                  <a:lnTo>
                    <a:pt x="19331" y="21600"/>
                  </a:lnTo>
                  <a:lnTo>
                    <a:pt x="20548" y="21600"/>
                  </a:lnTo>
                  <a:lnTo>
                    <a:pt x="20548" y="19403"/>
                  </a:lnTo>
                  <a:cubicBezTo>
                    <a:pt x="20549" y="19400"/>
                    <a:pt x="20550" y="19397"/>
                    <a:pt x="20551" y="19395"/>
                  </a:cubicBezTo>
                  <a:lnTo>
                    <a:pt x="20551" y="7034"/>
                  </a:lnTo>
                  <a:cubicBezTo>
                    <a:pt x="20054" y="5896"/>
                    <a:pt x="19411" y="4828"/>
                    <a:pt x="18620" y="3870"/>
                  </a:cubicBezTo>
                  <a:cubicBezTo>
                    <a:pt x="16490" y="1290"/>
                    <a:pt x="13699" y="0"/>
                    <a:pt x="10907" y="0"/>
                  </a:cubicBez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84" name="Figura"/>
            <p:cNvSpPr/>
            <p:nvPr/>
          </p:nvSpPr>
          <p:spPr>
            <a:xfrm>
              <a:off x="23439834" y="0"/>
              <a:ext cx="759620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10213" y="21600"/>
                  </a:lnTo>
                  <a:lnTo>
                    <a:pt x="21600" y="21600"/>
                  </a:lnTo>
                  <a:lnTo>
                    <a:pt x="1137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85" name="Figura"/>
            <p:cNvSpPr/>
            <p:nvPr/>
          </p:nvSpPr>
          <p:spPr>
            <a:xfrm>
              <a:off x="0" y="0"/>
              <a:ext cx="1224213" cy="13946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4" h="21586" extrusionOk="0">
                  <a:moveTo>
                    <a:pt x="0" y="0"/>
                  </a:moveTo>
                  <a:lnTo>
                    <a:pt x="0" y="21438"/>
                  </a:lnTo>
                  <a:cubicBezTo>
                    <a:pt x="775" y="21600"/>
                    <a:pt x="1847" y="21598"/>
                    <a:pt x="3502" y="21573"/>
                  </a:cubicBezTo>
                  <a:lnTo>
                    <a:pt x="14995" y="21395"/>
                  </a:lnTo>
                  <a:cubicBezTo>
                    <a:pt x="16951" y="21365"/>
                    <a:pt x="18127" y="21350"/>
                    <a:pt x="18903" y="21051"/>
                  </a:cubicBezTo>
                  <a:cubicBezTo>
                    <a:pt x="20024" y="20673"/>
                    <a:pt x="20896" y="19879"/>
                    <a:pt x="21287" y="18882"/>
                  </a:cubicBezTo>
                  <a:cubicBezTo>
                    <a:pt x="21600" y="18190"/>
                    <a:pt x="21580" y="17155"/>
                    <a:pt x="21546" y="15436"/>
                  </a:cubicBezTo>
                  <a:lnTo>
                    <a:pt x="21280" y="2002"/>
                  </a:lnTo>
                  <a:cubicBezTo>
                    <a:pt x="21264" y="1184"/>
                    <a:pt x="21249" y="543"/>
                    <a:pt x="2120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86" name="Triángulo"/>
            <p:cNvSpPr/>
            <p:nvPr/>
          </p:nvSpPr>
          <p:spPr>
            <a:xfrm>
              <a:off x="0" y="0"/>
              <a:ext cx="24288354" cy="6361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87" name="Figura"/>
            <p:cNvSpPr/>
            <p:nvPr/>
          </p:nvSpPr>
          <p:spPr>
            <a:xfrm>
              <a:off x="0" y="12635706"/>
              <a:ext cx="24383207" cy="9648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4287"/>
                  </a:lnTo>
                  <a:lnTo>
                    <a:pt x="0" y="21600"/>
                  </a:lnTo>
                  <a:lnTo>
                    <a:pt x="21600" y="7304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88" name="Figura"/>
            <p:cNvSpPr/>
            <p:nvPr/>
          </p:nvSpPr>
          <p:spPr>
            <a:xfrm>
              <a:off x="0" y="0"/>
              <a:ext cx="496491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597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89" name="Figura"/>
            <p:cNvSpPr/>
            <p:nvPr/>
          </p:nvSpPr>
          <p:spPr>
            <a:xfrm>
              <a:off x="23629143" y="0"/>
              <a:ext cx="754064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6867" y="21600"/>
                  </a:lnTo>
                  <a:lnTo>
                    <a:pt x="2160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90" name="Figura"/>
            <p:cNvSpPr/>
            <p:nvPr/>
          </p:nvSpPr>
          <p:spPr>
            <a:xfrm>
              <a:off x="0" y="12866687"/>
              <a:ext cx="24383207" cy="8485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0830"/>
                  </a:lnTo>
                  <a:lnTo>
                    <a:pt x="0" y="21600"/>
                  </a:lnTo>
                  <a:lnTo>
                    <a:pt x="216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91" name="Figura"/>
            <p:cNvSpPr/>
            <p:nvPr/>
          </p:nvSpPr>
          <p:spPr>
            <a:xfrm rot="21540000">
              <a:off x="19492517" y="9504633"/>
              <a:ext cx="4890690" cy="41779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63" h="21600" extrusionOk="0">
                  <a:moveTo>
                    <a:pt x="10843" y="0"/>
                  </a:moveTo>
                  <a:cubicBezTo>
                    <a:pt x="8067" y="0"/>
                    <a:pt x="5293" y="1303"/>
                    <a:pt x="3175" y="3907"/>
                  </a:cubicBezTo>
                  <a:cubicBezTo>
                    <a:pt x="-758" y="8743"/>
                    <a:pt x="-1037" y="16366"/>
                    <a:pt x="2334" y="21600"/>
                  </a:cubicBezTo>
                  <a:lnTo>
                    <a:pt x="19352" y="21600"/>
                  </a:lnTo>
                  <a:cubicBezTo>
                    <a:pt x="19832" y="20853"/>
                    <a:pt x="20231" y="20055"/>
                    <a:pt x="20563" y="19226"/>
                  </a:cubicBezTo>
                  <a:lnTo>
                    <a:pt x="20563" y="7444"/>
                  </a:lnTo>
                  <a:cubicBezTo>
                    <a:pt x="20052" y="6169"/>
                    <a:pt x="19375" y="4968"/>
                    <a:pt x="18512" y="3907"/>
                  </a:cubicBezTo>
                  <a:cubicBezTo>
                    <a:pt x="16395" y="1303"/>
                    <a:pt x="13618" y="0"/>
                    <a:pt x="10843" y="0"/>
                  </a:cubicBez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192" name="pasted-image.pdf" descr="pasted-image.pdf"/>
            <p:cNvPicPr>
              <a:picLocks noChangeAspect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326512" y="329265"/>
              <a:ext cx="563777" cy="844692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193" name="logo2.png" descr="logo2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0139917" y="10382873"/>
              <a:ext cx="4157769" cy="2974854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195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39115888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2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de diapositiva"/>
          <p:cNvSpPr txBox="1">
            <a:spLocks noGrp="1"/>
          </p:cNvSpPr>
          <p:nvPr>
            <p:ph type="title" hasCustomPrompt="1"/>
          </p:nvPr>
        </p:nvSpPr>
        <p:spPr>
          <a:xfrm>
            <a:off x="1270000" y="812800"/>
            <a:ext cx="21844000" cy="1557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b">
            <a:normAutofit/>
          </a:bodyPr>
          <a:lstStyle/>
          <a:p>
            <a:r>
              <a:t>Título de diapositiva</a:t>
            </a:r>
          </a:p>
        </p:txBody>
      </p:sp>
      <p:sp>
        <p:nvSpPr>
          <p:cNvPr id="3" name="Nivel de texto 1…"/>
          <p:cNvSpPr txBox="1">
            <a:spLocks noGrp="1"/>
          </p:cNvSpPr>
          <p:nvPr>
            <p:ph type="body" idx="1" hasCustomPrompt="1"/>
          </p:nvPr>
        </p:nvSpPr>
        <p:spPr>
          <a:xfrm>
            <a:off x="1270000" y="4267200"/>
            <a:ext cx="21844000" cy="8432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>
            <a:normAutofit/>
          </a:bodyPr>
          <a:lstStyle/>
          <a:p>
            <a:r>
              <a:t>Texto en viñeta de diapositiva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grpSp>
        <p:nvGrpSpPr>
          <p:cNvPr id="15" name="Grupo"/>
          <p:cNvGrpSpPr/>
          <p:nvPr/>
        </p:nvGrpSpPr>
        <p:grpSpPr>
          <a:xfrm>
            <a:off x="793" y="794"/>
            <a:ext cx="24422380" cy="13758719"/>
            <a:chOff x="0" y="0"/>
            <a:chExt cx="24422379" cy="13758718"/>
          </a:xfrm>
        </p:grpSpPr>
        <p:sp>
          <p:nvSpPr>
            <p:cNvPr id="4" name="Figura"/>
            <p:cNvSpPr/>
            <p:nvPr/>
          </p:nvSpPr>
          <p:spPr>
            <a:xfrm rot="21540000">
              <a:off x="19222398" y="9270603"/>
              <a:ext cx="5161600" cy="44434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51" h="21600" extrusionOk="0">
                  <a:moveTo>
                    <a:pt x="10907" y="0"/>
                  </a:moveTo>
                  <a:cubicBezTo>
                    <a:pt x="8116" y="0"/>
                    <a:pt x="5325" y="1290"/>
                    <a:pt x="3195" y="3870"/>
                  </a:cubicBezTo>
                  <a:cubicBezTo>
                    <a:pt x="-810" y="8722"/>
                    <a:pt x="-1049" y="16409"/>
                    <a:pt x="2477" y="21600"/>
                  </a:cubicBezTo>
                  <a:lnTo>
                    <a:pt x="13956" y="21600"/>
                  </a:lnTo>
                  <a:lnTo>
                    <a:pt x="19331" y="21600"/>
                  </a:lnTo>
                  <a:lnTo>
                    <a:pt x="20548" y="21600"/>
                  </a:lnTo>
                  <a:lnTo>
                    <a:pt x="20548" y="19403"/>
                  </a:lnTo>
                  <a:cubicBezTo>
                    <a:pt x="20549" y="19400"/>
                    <a:pt x="20550" y="19397"/>
                    <a:pt x="20551" y="19395"/>
                  </a:cubicBezTo>
                  <a:lnTo>
                    <a:pt x="20551" y="7034"/>
                  </a:lnTo>
                  <a:cubicBezTo>
                    <a:pt x="20054" y="5896"/>
                    <a:pt x="19411" y="4828"/>
                    <a:pt x="18620" y="3870"/>
                  </a:cubicBezTo>
                  <a:cubicBezTo>
                    <a:pt x="16490" y="1290"/>
                    <a:pt x="13699" y="0"/>
                    <a:pt x="10907" y="0"/>
                  </a:cubicBez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5" name="Figura"/>
            <p:cNvSpPr/>
            <p:nvPr/>
          </p:nvSpPr>
          <p:spPr>
            <a:xfrm>
              <a:off x="23439834" y="0"/>
              <a:ext cx="759620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10213" y="21600"/>
                  </a:lnTo>
                  <a:lnTo>
                    <a:pt x="21600" y="21600"/>
                  </a:lnTo>
                  <a:lnTo>
                    <a:pt x="1137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6" name="Figura"/>
            <p:cNvSpPr/>
            <p:nvPr/>
          </p:nvSpPr>
          <p:spPr>
            <a:xfrm>
              <a:off x="0" y="0"/>
              <a:ext cx="1224213" cy="13946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4" h="21586" extrusionOk="0">
                  <a:moveTo>
                    <a:pt x="0" y="0"/>
                  </a:moveTo>
                  <a:lnTo>
                    <a:pt x="0" y="21438"/>
                  </a:lnTo>
                  <a:cubicBezTo>
                    <a:pt x="775" y="21600"/>
                    <a:pt x="1847" y="21598"/>
                    <a:pt x="3502" y="21573"/>
                  </a:cubicBezTo>
                  <a:lnTo>
                    <a:pt x="14995" y="21395"/>
                  </a:lnTo>
                  <a:cubicBezTo>
                    <a:pt x="16951" y="21365"/>
                    <a:pt x="18127" y="21350"/>
                    <a:pt x="18903" y="21051"/>
                  </a:cubicBezTo>
                  <a:cubicBezTo>
                    <a:pt x="20024" y="20673"/>
                    <a:pt x="20896" y="19879"/>
                    <a:pt x="21287" y="18882"/>
                  </a:cubicBezTo>
                  <a:cubicBezTo>
                    <a:pt x="21600" y="18190"/>
                    <a:pt x="21580" y="17155"/>
                    <a:pt x="21546" y="15436"/>
                  </a:cubicBezTo>
                  <a:lnTo>
                    <a:pt x="21280" y="2002"/>
                  </a:lnTo>
                  <a:cubicBezTo>
                    <a:pt x="21264" y="1184"/>
                    <a:pt x="21249" y="543"/>
                    <a:pt x="2120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7" name="Triángulo"/>
            <p:cNvSpPr/>
            <p:nvPr/>
          </p:nvSpPr>
          <p:spPr>
            <a:xfrm>
              <a:off x="0" y="0"/>
              <a:ext cx="24288354" cy="6361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8" name="Figura"/>
            <p:cNvSpPr/>
            <p:nvPr/>
          </p:nvSpPr>
          <p:spPr>
            <a:xfrm>
              <a:off x="0" y="12635706"/>
              <a:ext cx="24383207" cy="9648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4287"/>
                  </a:lnTo>
                  <a:lnTo>
                    <a:pt x="0" y="21600"/>
                  </a:lnTo>
                  <a:lnTo>
                    <a:pt x="21600" y="7304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9" name="Figura"/>
            <p:cNvSpPr/>
            <p:nvPr/>
          </p:nvSpPr>
          <p:spPr>
            <a:xfrm>
              <a:off x="0" y="0"/>
              <a:ext cx="496491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597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0" name="Figura"/>
            <p:cNvSpPr/>
            <p:nvPr/>
          </p:nvSpPr>
          <p:spPr>
            <a:xfrm>
              <a:off x="23629143" y="0"/>
              <a:ext cx="754064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6867" y="21600"/>
                  </a:lnTo>
                  <a:lnTo>
                    <a:pt x="2160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1" name="Figura"/>
            <p:cNvSpPr/>
            <p:nvPr/>
          </p:nvSpPr>
          <p:spPr>
            <a:xfrm>
              <a:off x="0" y="12866687"/>
              <a:ext cx="24383207" cy="8485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0830"/>
                  </a:lnTo>
                  <a:lnTo>
                    <a:pt x="0" y="21600"/>
                  </a:lnTo>
                  <a:lnTo>
                    <a:pt x="216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2" name="Figura"/>
            <p:cNvSpPr/>
            <p:nvPr/>
          </p:nvSpPr>
          <p:spPr>
            <a:xfrm rot="21540000">
              <a:off x="19492517" y="9504633"/>
              <a:ext cx="4890690" cy="41779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63" h="21600" extrusionOk="0">
                  <a:moveTo>
                    <a:pt x="10843" y="0"/>
                  </a:moveTo>
                  <a:cubicBezTo>
                    <a:pt x="8067" y="0"/>
                    <a:pt x="5293" y="1303"/>
                    <a:pt x="3175" y="3907"/>
                  </a:cubicBezTo>
                  <a:cubicBezTo>
                    <a:pt x="-758" y="8743"/>
                    <a:pt x="-1037" y="16366"/>
                    <a:pt x="2334" y="21600"/>
                  </a:cubicBezTo>
                  <a:lnTo>
                    <a:pt x="19352" y="21600"/>
                  </a:lnTo>
                  <a:cubicBezTo>
                    <a:pt x="19832" y="20853"/>
                    <a:pt x="20231" y="20055"/>
                    <a:pt x="20563" y="19226"/>
                  </a:cubicBezTo>
                  <a:lnTo>
                    <a:pt x="20563" y="7444"/>
                  </a:lnTo>
                  <a:cubicBezTo>
                    <a:pt x="20052" y="6169"/>
                    <a:pt x="19375" y="4968"/>
                    <a:pt x="18512" y="3907"/>
                  </a:cubicBezTo>
                  <a:cubicBezTo>
                    <a:pt x="16395" y="1303"/>
                    <a:pt x="13618" y="0"/>
                    <a:pt x="10843" y="0"/>
                  </a:cubicBez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13" name="pasted-image.pdf" descr="pasted-image.pdf"/>
            <p:cNvPicPr>
              <a:picLocks noChangeAspect="1"/>
            </p:cNvPicPr>
            <p:nvPr/>
          </p:nvPicPr>
          <p:blipFill>
            <a:blip r:embed="rId20"/>
            <a:srcRect/>
            <a:stretch>
              <a:fillRect/>
            </a:stretch>
          </p:blipFill>
          <p:spPr>
            <a:xfrm>
              <a:off x="326512" y="329265"/>
              <a:ext cx="563777" cy="844692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14" name="logo2.png" descr="logo2.png"/>
            <p:cNvPicPr>
              <a:picLocks noChangeAspect="1"/>
            </p:cNvPicPr>
            <p:nvPr/>
          </p:nvPicPr>
          <p:blipFill>
            <a:blip r:embed="rId21"/>
            <a:stretch>
              <a:fillRect/>
            </a:stretch>
          </p:blipFill>
          <p:spPr>
            <a:xfrm>
              <a:off x="20139917" y="10382873"/>
              <a:ext cx="4157769" cy="2974854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16" name="Número de diapositiva"/>
          <p:cNvSpPr txBox="1">
            <a:spLocks noGrp="1"/>
          </p:cNvSpPr>
          <p:nvPr>
            <p:ph type="sldNum" sz="quarter" idx="2"/>
          </p:nvPr>
        </p:nvSpPr>
        <p:spPr>
          <a:xfrm>
            <a:off x="11977623" y="13081000"/>
            <a:ext cx="416053" cy="467107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 anchor="b">
            <a:spAutoFit/>
          </a:bodyPr>
          <a:lstStyle>
            <a:lvl1pPr>
              <a:defRPr sz="2200"/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0551407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  <p:sldLayoutId id="2147483672" r:id="rId5"/>
    <p:sldLayoutId id="2147483673" r:id="rId6"/>
    <p:sldLayoutId id="2147483674" r:id="rId7"/>
    <p:sldLayoutId id="2147483675" r:id="rId8"/>
    <p:sldLayoutId id="2147483676" r:id="rId9"/>
    <p:sldLayoutId id="2147483677" r:id="rId10"/>
    <p:sldLayoutId id="2147483678" r:id="rId11"/>
    <p:sldLayoutId id="2147483679" r:id="rId12"/>
    <p:sldLayoutId id="2147483680" r:id="rId13"/>
    <p:sldLayoutId id="2147483681" r:id="rId14"/>
    <p:sldLayoutId id="2147483682" r:id="rId15"/>
    <p:sldLayoutId id="2147483683" r:id="rId16"/>
    <p:sldLayoutId id="2147483684" r:id="rId17"/>
    <p:sldLayoutId id="2147483685" r:id="rId18"/>
  </p:sldLayoutIdLst>
  <p:transition spd="med"/>
  <p:txStyles>
    <p:titleStyle>
      <a:lvl1pPr marL="0" marR="0" indent="0" algn="ctr" defTabSz="82550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00" b="0" i="0" u="none" strike="noStrike" cap="none" spc="-252" baseline="0">
          <a:solidFill>
            <a:srgbClr val="3B438B"/>
          </a:solidFill>
          <a:uFillTx/>
          <a:latin typeface="+mn-lt"/>
          <a:ea typeface="+mn-ea"/>
          <a:cs typeface="+mn-cs"/>
          <a:sym typeface="Graphik Semibold"/>
        </a:defRPr>
      </a:lvl1pPr>
      <a:lvl2pPr marL="0" marR="0" indent="457200" algn="ctr" defTabSz="82550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00" b="0" i="0" u="none" strike="noStrike" cap="none" spc="-252" baseline="0">
          <a:solidFill>
            <a:srgbClr val="3B438B"/>
          </a:solidFill>
          <a:uFillTx/>
          <a:latin typeface="+mn-lt"/>
          <a:ea typeface="+mn-ea"/>
          <a:cs typeface="+mn-cs"/>
          <a:sym typeface="Graphik Semibold"/>
        </a:defRPr>
      </a:lvl2pPr>
      <a:lvl3pPr marL="0" marR="0" indent="914400" algn="ctr" defTabSz="82550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00" b="0" i="0" u="none" strike="noStrike" cap="none" spc="-252" baseline="0">
          <a:solidFill>
            <a:srgbClr val="3B438B"/>
          </a:solidFill>
          <a:uFillTx/>
          <a:latin typeface="+mn-lt"/>
          <a:ea typeface="+mn-ea"/>
          <a:cs typeface="+mn-cs"/>
          <a:sym typeface="Graphik Semibold"/>
        </a:defRPr>
      </a:lvl3pPr>
      <a:lvl4pPr marL="0" marR="0" indent="1371600" algn="ctr" defTabSz="82550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00" b="0" i="0" u="none" strike="noStrike" cap="none" spc="-252" baseline="0">
          <a:solidFill>
            <a:srgbClr val="3B438B"/>
          </a:solidFill>
          <a:uFillTx/>
          <a:latin typeface="+mn-lt"/>
          <a:ea typeface="+mn-ea"/>
          <a:cs typeface="+mn-cs"/>
          <a:sym typeface="Graphik Semibold"/>
        </a:defRPr>
      </a:lvl4pPr>
      <a:lvl5pPr marL="0" marR="0" indent="1828800" algn="ctr" defTabSz="82550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00" b="0" i="0" u="none" strike="noStrike" cap="none" spc="-252" baseline="0">
          <a:solidFill>
            <a:srgbClr val="3B438B"/>
          </a:solidFill>
          <a:uFillTx/>
          <a:latin typeface="+mn-lt"/>
          <a:ea typeface="+mn-ea"/>
          <a:cs typeface="+mn-cs"/>
          <a:sym typeface="Graphik Semibold"/>
        </a:defRPr>
      </a:lvl5pPr>
      <a:lvl6pPr marL="0" marR="0" indent="2286000" algn="ctr" defTabSz="82550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00" b="0" i="0" u="none" strike="noStrike" cap="none" spc="-252" baseline="0">
          <a:solidFill>
            <a:srgbClr val="3B438B"/>
          </a:solidFill>
          <a:uFillTx/>
          <a:latin typeface="+mn-lt"/>
          <a:ea typeface="+mn-ea"/>
          <a:cs typeface="+mn-cs"/>
          <a:sym typeface="Graphik Semibold"/>
        </a:defRPr>
      </a:lvl6pPr>
      <a:lvl7pPr marL="0" marR="0" indent="2743200" algn="ctr" defTabSz="82550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00" b="0" i="0" u="none" strike="noStrike" cap="none" spc="-252" baseline="0">
          <a:solidFill>
            <a:srgbClr val="3B438B"/>
          </a:solidFill>
          <a:uFillTx/>
          <a:latin typeface="+mn-lt"/>
          <a:ea typeface="+mn-ea"/>
          <a:cs typeface="+mn-cs"/>
          <a:sym typeface="Graphik Semibold"/>
        </a:defRPr>
      </a:lvl7pPr>
      <a:lvl8pPr marL="0" marR="0" indent="3200400" algn="ctr" defTabSz="82550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00" b="0" i="0" u="none" strike="noStrike" cap="none" spc="-252" baseline="0">
          <a:solidFill>
            <a:srgbClr val="3B438B"/>
          </a:solidFill>
          <a:uFillTx/>
          <a:latin typeface="+mn-lt"/>
          <a:ea typeface="+mn-ea"/>
          <a:cs typeface="+mn-cs"/>
          <a:sym typeface="Graphik Semibold"/>
        </a:defRPr>
      </a:lvl8pPr>
      <a:lvl9pPr marL="0" marR="0" indent="3657600" algn="ctr" defTabSz="82550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00" b="0" i="0" u="none" strike="noStrike" cap="none" spc="-252" baseline="0">
          <a:solidFill>
            <a:srgbClr val="3B438B"/>
          </a:solidFill>
          <a:uFillTx/>
          <a:latin typeface="+mn-lt"/>
          <a:ea typeface="+mn-ea"/>
          <a:cs typeface="+mn-cs"/>
          <a:sym typeface="Graphik Semibold"/>
        </a:defRPr>
      </a:lvl9pPr>
    </p:titleStyle>
    <p:bodyStyle>
      <a:lvl1pPr marL="558800" marR="0" indent="-558800" algn="l" defTabSz="2438400" rtl="0" latinLnBrk="0">
        <a:lnSpc>
          <a:spcPct val="100000"/>
        </a:lnSpc>
        <a:spcBef>
          <a:spcPts val="2400"/>
        </a:spcBef>
        <a:spcAft>
          <a:spcPts val="0"/>
        </a:spcAft>
        <a:buClr>
          <a:srgbClr val="A5C465"/>
        </a:buClr>
        <a:buSzPct val="100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Graphik"/>
          <a:ea typeface="Graphik"/>
          <a:cs typeface="Graphik"/>
          <a:sym typeface="Graphik"/>
        </a:defRPr>
      </a:lvl1pPr>
      <a:lvl2pPr marL="1117600" marR="0" indent="-558800" algn="l" defTabSz="2438400" rtl="0" latinLnBrk="0">
        <a:lnSpc>
          <a:spcPct val="100000"/>
        </a:lnSpc>
        <a:spcBef>
          <a:spcPts val="2400"/>
        </a:spcBef>
        <a:spcAft>
          <a:spcPts val="0"/>
        </a:spcAft>
        <a:buClr>
          <a:srgbClr val="A5C465"/>
        </a:buClr>
        <a:buSzPct val="100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Graphik"/>
          <a:ea typeface="Graphik"/>
          <a:cs typeface="Graphik"/>
          <a:sym typeface="Graphik"/>
        </a:defRPr>
      </a:lvl2pPr>
      <a:lvl3pPr marL="1676400" marR="0" indent="-558800" algn="l" defTabSz="2438400" rtl="0" latinLnBrk="0">
        <a:lnSpc>
          <a:spcPct val="100000"/>
        </a:lnSpc>
        <a:spcBef>
          <a:spcPts val="2400"/>
        </a:spcBef>
        <a:spcAft>
          <a:spcPts val="0"/>
        </a:spcAft>
        <a:buClr>
          <a:srgbClr val="A5C465"/>
        </a:buClr>
        <a:buSzPct val="100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Graphik"/>
          <a:ea typeface="Graphik"/>
          <a:cs typeface="Graphik"/>
          <a:sym typeface="Graphik"/>
        </a:defRPr>
      </a:lvl3pPr>
      <a:lvl4pPr marL="2235200" marR="0" indent="-558800" algn="l" defTabSz="2438400" rtl="0" latinLnBrk="0">
        <a:lnSpc>
          <a:spcPct val="100000"/>
        </a:lnSpc>
        <a:spcBef>
          <a:spcPts val="2400"/>
        </a:spcBef>
        <a:spcAft>
          <a:spcPts val="0"/>
        </a:spcAft>
        <a:buClr>
          <a:srgbClr val="A5C465"/>
        </a:buClr>
        <a:buSzPct val="100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Graphik"/>
          <a:ea typeface="Graphik"/>
          <a:cs typeface="Graphik"/>
          <a:sym typeface="Graphik"/>
        </a:defRPr>
      </a:lvl4pPr>
      <a:lvl5pPr marL="2794000" marR="0" indent="-558800" algn="l" defTabSz="2438400" rtl="0" latinLnBrk="0">
        <a:lnSpc>
          <a:spcPct val="100000"/>
        </a:lnSpc>
        <a:spcBef>
          <a:spcPts val="2400"/>
        </a:spcBef>
        <a:spcAft>
          <a:spcPts val="0"/>
        </a:spcAft>
        <a:buClr>
          <a:srgbClr val="A5C465"/>
        </a:buClr>
        <a:buSzPct val="100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Graphik"/>
          <a:ea typeface="Graphik"/>
          <a:cs typeface="Graphik"/>
          <a:sym typeface="Graphik"/>
        </a:defRPr>
      </a:lvl5pPr>
      <a:lvl6pPr marL="3352800" marR="0" indent="-558800" algn="l" defTabSz="2438400" rtl="0" latinLnBrk="0">
        <a:lnSpc>
          <a:spcPct val="100000"/>
        </a:lnSpc>
        <a:spcBef>
          <a:spcPts val="2400"/>
        </a:spcBef>
        <a:spcAft>
          <a:spcPts val="0"/>
        </a:spcAft>
        <a:buClr>
          <a:srgbClr val="A5C465"/>
        </a:buClr>
        <a:buSzPct val="100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Graphik"/>
          <a:ea typeface="Graphik"/>
          <a:cs typeface="Graphik"/>
          <a:sym typeface="Graphik"/>
        </a:defRPr>
      </a:lvl6pPr>
      <a:lvl7pPr marL="3911600" marR="0" indent="-558800" algn="l" defTabSz="2438400" rtl="0" latinLnBrk="0">
        <a:lnSpc>
          <a:spcPct val="100000"/>
        </a:lnSpc>
        <a:spcBef>
          <a:spcPts val="2400"/>
        </a:spcBef>
        <a:spcAft>
          <a:spcPts val="0"/>
        </a:spcAft>
        <a:buClr>
          <a:srgbClr val="A5C465"/>
        </a:buClr>
        <a:buSzPct val="100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Graphik"/>
          <a:ea typeface="Graphik"/>
          <a:cs typeface="Graphik"/>
          <a:sym typeface="Graphik"/>
        </a:defRPr>
      </a:lvl7pPr>
      <a:lvl8pPr marL="4470400" marR="0" indent="-558800" algn="l" defTabSz="2438400" rtl="0" latinLnBrk="0">
        <a:lnSpc>
          <a:spcPct val="100000"/>
        </a:lnSpc>
        <a:spcBef>
          <a:spcPts val="2400"/>
        </a:spcBef>
        <a:spcAft>
          <a:spcPts val="0"/>
        </a:spcAft>
        <a:buClr>
          <a:srgbClr val="A5C465"/>
        </a:buClr>
        <a:buSzPct val="100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Graphik"/>
          <a:ea typeface="Graphik"/>
          <a:cs typeface="Graphik"/>
          <a:sym typeface="Graphik"/>
        </a:defRPr>
      </a:lvl8pPr>
      <a:lvl9pPr marL="5029200" marR="0" indent="-558800" algn="l" defTabSz="2438400" rtl="0" latinLnBrk="0">
        <a:lnSpc>
          <a:spcPct val="100000"/>
        </a:lnSpc>
        <a:spcBef>
          <a:spcPts val="2400"/>
        </a:spcBef>
        <a:spcAft>
          <a:spcPts val="0"/>
        </a:spcAft>
        <a:buClr>
          <a:srgbClr val="A5C465"/>
        </a:buClr>
        <a:buSzPct val="100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Graphik"/>
          <a:ea typeface="Graphik"/>
          <a:cs typeface="Graphik"/>
          <a:sym typeface="Graphik"/>
        </a:defRPr>
      </a:lvl9pPr>
    </p:bodyStyle>
    <p:otherStyle>
      <a:lvl1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1pPr>
      <a:lvl2pPr marL="0" marR="0" indent="4572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2pPr>
      <a:lvl3pPr marL="0" marR="0" indent="9144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3pPr>
      <a:lvl4pPr marL="0" marR="0" indent="13716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4pPr>
      <a:lvl5pPr marL="0" marR="0" indent="18288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5pPr>
      <a:lvl6pPr marL="0" marR="0" indent="22860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6pPr>
      <a:lvl7pPr marL="0" marR="0" indent="27432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7pPr>
      <a:lvl8pPr marL="0" marR="0" indent="32004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8pPr>
      <a:lvl9pPr marL="0" marR="0" indent="36576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B800036-EED8-5D21-EC3E-72D6F80EE835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3289300"/>
            <a:ext cx="21844000" cy="3879850"/>
          </a:xfrm>
        </p:spPr>
        <p:txBody>
          <a:bodyPr>
            <a:normAutofit/>
          </a:bodyPr>
          <a:lstStyle/>
          <a:p>
            <a:r>
              <a:rPr lang="es-MX" sz="9600" dirty="0"/>
              <a:t>Share Your World 2</a:t>
            </a:r>
          </a:p>
        </p:txBody>
      </p:sp>
    </p:spTree>
    <p:extLst>
      <p:ext uri="{BB962C8B-B14F-4D97-AF65-F5344CB8AC3E}">
        <p14:creationId xmlns:p14="http://schemas.microsoft.com/office/powerpoint/2010/main" val="3593966106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" name="Google Shape;322;p2"/>
          <p:cNvSpPr txBox="1"/>
          <p:nvPr/>
        </p:nvSpPr>
        <p:spPr>
          <a:xfrm>
            <a:off x="1839310" y="4379433"/>
            <a:ext cx="20705380" cy="26467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2850" tIns="91400" rIns="182850" bIns="91400" anchor="t" anchorCtr="0">
            <a:spAutoFit/>
          </a:bodyPr>
          <a:lstStyle/>
          <a:p>
            <a:pPr algn="l"/>
            <a:r>
              <a:rPr lang="en-US" sz="8000" dirty="0">
                <a:solidFill>
                  <a:schemeClr val="dk1"/>
                </a:solidFill>
                <a:latin typeface="Arial" panose="020B0604020202020204" pitchFamily="34" charset="0"/>
                <a:ea typeface="Arial"/>
                <a:cs typeface="Arial" panose="020B0604020202020204" pitchFamily="34" charset="0"/>
                <a:sym typeface="Arial"/>
              </a:rPr>
              <a:t>We use </a:t>
            </a:r>
            <a:r>
              <a:rPr lang="en-US" sz="8000" b="1" dirty="0">
                <a:solidFill>
                  <a:schemeClr val="dk1"/>
                </a:solidFill>
                <a:latin typeface="Arial" panose="020B0604020202020204" pitchFamily="34" charset="0"/>
                <a:ea typeface="Arial"/>
                <a:cs typeface="Arial" panose="020B0604020202020204" pitchFamily="34" charset="0"/>
                <a:sym typeface="Arial"/>
              </a:rPr>
              <a:t>should</a:t>
            </a:r>
            <a:r>
              <a:rPr lang="en-US" sz="8000" dirty="0">
                <a:solidFill>
                  <a:schemeClr val="dk1"/>
                </a:solidFill>
                <a:latin typeface="Arial" panose="020B0604020202020204" pitchFamily="34" charset="0"/>
                <a:ea typeface="Arial"/>
                <a:cs typeface="Arial" panose="020B0604020202020204" pitchFamily="34" charset="0"/>
                <a:sym typeface="Arial"/>
              </a:rPr>
              <a:t> and </a:t>
            </a:r>
            <a:r>
              <a:rPr lang="en-US" sz="8000" b="1" dirty="0">
                <a:solidFill>
                  <a:schemeClr val="dk1"/>
                </a:solidFill>
                <a:latin typeface="Arial" panose="020B0604020202020204" pitchFamily="34" charset="0"/>
                <a:ea typeface="Arial"/>
                <a:cs typeface="Arial" panose="020B0604020202020204" pitchFamily="34" charset="0"/>
                <a:sym typeface="Arial"/>
              </a:rPr>
              <a:t>shouldn’t</a:t>
            </a:r>
            <a:r>
              <a:rPr lang="en-US" sz="8000" dirty="0">
                <a:solidFill>
                  <a:schemeClr val="dk1"/>
                </a:solidFill>
                <a:latin typeface="Arial" panose="020B0604020202020204" pitchFamily="34" charset="0"/>
                <a:ea typeface="Arial"/>
                <a:cs typeface="Arial" panose="020B0604020202020204" pitchFamily="34" charset="0"/>
                <a:sym typeface="Arial"/>
              </a:rPr>
              <a:t> to give advice or recommendations.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3" name="Google Shape;323;p2"/>
          <p:cNvSpPr txBox="1"/>
          <p:nvPr/>
        </p:nvSpPr>
        <p:spPr>
          <a:xfrm>
            <a:off x="5121096" y="3793864"/>
            <a:ext cx="4039151" cy="11694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2850" tIns="91400" rIns="182850" bIns="91400" anchor="t" anchorCtr="0">
            <a:spAutoFit/>
          </a:bodyPr>
          <a:lstStyle/>
          <a:p>
            <a:pPr algn="l"/>
            <a:r>
              <a:rPr lang="en-US" sz="6400" dirty="0">
                <a:solidFill>
                  <a:srgbClr val="7030A0"/>
                </a:solidFill>
                <a:latin typeface="Arial"/>
                <a:ea typeface="Arial"/>
                <a:cs typeface="Arial"/>
                <a:sym typeface="Arial"/>
              </a:rPr>
              <a:t>should  </a:t>
            </a:r>
            <a:r>
              <a:rPr lang="en-US" sz="64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+ </a:t>
            </a:r>
            <a:endParaRPr sz="64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4" name="Google Shape;324;p2"/>
          <p:cNvSpPr txBox="1"/>
          <p:nvPr/>
        </p:nvSpPr>
        <p:spPr>
          <a:xfrm>
            <a:off x="1695455" y="3800160"/>
            <a:ext cx="3833475" cy="11694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2850" tIns="91400" rIns="182850" bIns="91400" anchor="t" anchorCtr="0">
            <a:spAutoFit/>
          </a:bodyPr>
          <a:lstStyle/>
          <a:p>
            <a:pPr algn="l"/>
            <a:r>
              <a:rPr lang="en-US" sz="6400" dirty="0">
                <a:solidFill>
                  <a:schemeClr val="accent5"/>
                </a:solidFill>
                <a:latin typeface="Arial"/>
                <a:ea typeface="Arial"/>
                <a:cs typeface="Arial"/>
                <a:sym typeface="Arial"/>
              </a:rPr>
              <a:t>subject</a:t>
            </a:r>
            <a:r>
              <a:rPr lang="en-US" sz="6400" dirty="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6400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+</a:t>
            </a:r>
            <a:r>
              <a:rPr lang="en-US" sz="6400" dirty="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  <a:endParaRPr sz="6400" dirty="0">
              <a:solidFill>
                <a:schemeClr val="accent3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6" name="Google Shape;326;p2"/>
          <p:cNvSpPr txBox="1"/>
          <p:nvPr/>
        </p:nvSpPr>
        <p:spPr>
          <a:xfrm>
            <a:off x="8741796" y="3800160"/>
            <a:ext cx="4876052" cy="11694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2850" tIns="91400" rIns="182850" bIns="91400" anchor="t" anchorCtr="0">
            <a:spAutoFit/>
          </a:bodyPr>
          <a:lstStyle/>
          <a:p>
            <a:pPr algn="l"/>
            <a:r>
              <a:rPr lang="en-US" sz="6400" dirty="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rPr>
              <a:t>base verb </a:t>
            </a:r>
            <a:r>
              <a:rPr lang="en-US" sz="6400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+</a:t>
            </a:r>
            <a:endParaRPr sz="6400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7" name="Google Shape;327;p2"/>
          <p:cNvSpPr txBox="1"/>
          <p:nvPr/>
        </p:nvSpPr>
        <p:spPr>
          <a:xfrm>
            <a:off x="1532309" y="5650253"/>
            <a:ext cx="20046277" cy="313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2850" tIns="91400" rIns="182850" bIns="91400" anchor="t" anchorCtr="0">
            <a:spAutoFit/>
          </a:bodyPr>
          <a:lstStyle/>
          <a:p>
            <a:pPr algn="l"/>
            <a:r>
              <a:rPr lang="en-MX" sz="9600" i="1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Katie and John </a:t>
            </a:r>
            <a:r>
              <a:rPr lang="en-MX" sz="9600" i="1" dirty="0">
                <a:solidFill>
                  <a:srgbClr val="7030A0"/>
                </a:solidFill>
                <a:latin typeface="Arial"/>
                <a:ea typeface="Arial"/>
                <a:cs typeface="Arial"/>
                <a:sym typeface="Arial"/>
              </a:rPr>
              <a:t>should </a:t>
            </a:r>
            <a:r>
              <a:rPr lang="en-MX" sz="9600" i="1" dirty="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rPr>
              <a:t>have </a:t>
            </a:r>
            <a:r>
              <a:rPr lang="en-MX" sz="9600" i="1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a party for their mom’s birthday.</a:t>
            </a:r>
            <a:endParaRPr sz="9600" i="1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" name="Google Shape;322;p2">
            <a:extLst>
              <a:ext uri="{FF2B5EF4-FFF2-40B4-BE49-F238E27FC236}">
                <a16:creationId xmlns:a16="http://schemas.microsoft.com/office/drawing/2014/main" id="{0465FE0B-D125-91B3-A0A5-641956041F4B}"/>
              </a:ext>
            </a:extLst>
          </p:cNvPr>
          <p:cNvSpPr txBox="1"/>
          <p:nvPr/>
        </p:nvSpPr>
        <p:spPr>
          <a:xfrm>
            <a:off x="1532309" y="1850505"/>
            <a:ext cx="20705380" cy="14156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2850" tIns="91400" rIns="182850" bIns="91400" anchor="t" anchorCtr="0">
            <a:spAutoFit/>
          </a:bodyPr>
          <a:lstStyle/>
          <a:p>
            <a:pPr algn="l"/>
            <a:r>
              <a:rPr lang="en-MX" sz="8000" dirty="0">
                <a:solidFill>
                  <a:schemeClr val="dk1"/>
                </a:solidFill>
                <a:latin typeface="Arial" panose="020B0604020202020204" pitchFamily="34" charset="0"/>
                <a:ea typeface="Arial"/>
                <a:cs typeface="Arial" panose="020B0604020202020204" pitchFamily="34" charset="0"/>
                <a:sym typeface="Arial"/>
              </a:rPr>
              <a:t>For affirmative sentences, use:</a:t>
            </a:r>
            <a:endParaRPr sz="8000" dirty="0">
              <a:solidFill>
                <a:schemeClr val="dk1"/>
              </a:solidFill>
              <a:latin typeface="Arial" panose="020B0604020202020204" pitchFamily="34" charset="0"/>
              <a:ea typeface="Arial"/>
              <a:cs typeface="Arial" panose="020B0604020202020204" pitchFamily="34" charset="0"/>
              <a:sym typeface="Arial"/>
            </a:endParaRPr>
          </a:p>
        </p:txBody>
      </p:sp>
      <p:sp>
        <p:nvSpPr>
          <p:cNvPr id="4" name="Google Shape;324;p2">
            <a:extLst>
              <a:ext uri="{FF2B5EF4-FFF2-40B4-BE49-F238E27FC236}">
                <a16:creationId xmlns:a16="http://schemas.microsoft.com/office/drawing/2014/main" id="{699BA454-856E-20F5-7A57-1EBD8B29E5A4}"/>
              </a:ext>
            </a:extLst>
          </p:cNvPr>
          <p:cNvSpPr txBox="1"/>
          <p:nvPr/>
        </p:nvSpPr>
        <p:spPr>
          <a:xfrm>
            <a:off x="13617848" y="3757038"/>
            <a:ext cx="6196281" cy="11694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2850" tIns="91400" rIns="182850" bIns="91400" anchor="t" anchorCtr="0">
            <a:spAutoFit/>
          </a:bodyPr>
          <a:lstStyle/>
          <a:p>
            <a:pPr algn="l"/>
            <a:r>
              <a:rPr lang="en-US" sz="6400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complement </a:t>
            </a:r>
            <a:r>
              <a:rPr lang="en-US" sz="6400" dirty="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  <a:endParaRPr sz="6400" dirty="0">
              <a:solidFill>
                <a:schemeClr val="accent3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25117541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3" name="Google Shape;323;p2"/>
          <p:cNvSpPr txBox="1"/>
          <p:nvPr/>
        </p:nvSpPr>
        <p:spPr>
          <a:xfrm>
            <a:off x="5199379" y="3793864"/>
            <a:ext cx="4579830" cy="11694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2850" tIns="91400" rIns="182850" bIns="91400" anchor="t" anchorCtr="0">
            <a:spAutoFit/>
          </a:bodyPr>
          <a:lstStyle/>
          <a:p>
            <a:pPr algn="l"/>
            <a:r>
              <a:rPr lang="en-US" sz="6400" dirty="0">
                <a:solidFill>
                  <a:srgbClr val="7030A0"/>
                </a:solidFill>
                <a:latin typeface="Arial"/>
                <a:ea typeface="Arial"/>
                <a:cs typeface="Arial"/>
                <a:sym typeface="Arial"/>
              </a:rPr>
              <a:t>shouldn’t  </a:t>
            </a:r>
            <a:r>
              <a:rPr lang="en-US" sz="64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+ </a:t>
            </a:r>
            <a:endParaRPr sz="64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4" name="Google Shape;324;p2"/>
          <p:cNvSpPr txBox="1"/>
          <p:nvPr/>
        </p:nvSpPr>
        <p:spPr>
          <a:xfrm>
            <a:off x="1695455" y="3800160"/>
            <a:ext cx="3833475" cy="11694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2850" tIns="91400" rIns="182850" bIns="91400" anchor="t" anchorCtr="0">
            <a:spAutoFit/>
          </a:bodyPr>
          <a:lstStyle/>
          <a:p>
            <a:pPr algn="l"/>
            <a:r>
              <a:rPr lang="en-US" sz="6400" dirty="0">
                <a:solidFill>
                  <a:schemeClr val="accent5"/>
                </a:solidFill>
                <a:latin typeface="Arial"/>
                <a:ea typeface="Arial"/>
                <a:cs typeface="Arial"/>
                <a:sym typeface="Arial"/>
              </a:rPr>
              <a:t>subject</a:t>
            </a:r>
            <a:r>
              <a:rPr lang="en-US" sz="6400" dirty="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6400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+</a:t>
            </a:r>
            <a:r>
              <a:rPr lang="en-US" sz="6400" dirty="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  <a:endParaRPr sz="6400" dirty="0">
              <a:solidFill>
                <a:schemeClr val="accent3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6" name="Google Shape;326;p2"/>
          <p:cNvSpPr txBox="1"/>
          <p:nvPr/>
        </p:nvSpPr>
        <p:spPr>
          <a:xfrm>
            <a:off x="9700926" y="3793864"/>
            <a:ext cx="4876052" cy="11694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2850" tIns="91400" rIns="182850" bIns="91400" anchor="t" anchorCtr="0">
            <a:spAutoFit/>
          </a:bodyPr>
          <a:lstStyle/>
          <a:p>
            <a:pPr algn="l"/>
            <a:r>
              <a:rPr lang="en-US" sz="6400" dirty="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rPr>
              <a:t>base verb </a:t>
            </a:r>
            <a:r>
              <a:rPr lang="en-US" sz="6400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+</a:t>
            </a:r>
            <a:endParaRPr sz="6400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7" name="Google Shape;327;p2"/>
          <p:cNvSpPr txBox="1"/>
          <p:nvPr/>
        </p:nvSpPr>
        <p:spPr>
          <a:xfrm>
            <a:off x="1532309" y="5650253"/>
            <a:ext cx="20046277" cy="313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2850" tIns="91400" rIns="182850" bIns="91400" anchor="t" anchorCtr="0">
            <a:spAutoFit/>
          </a:bodyPr>
          <a:lstStyle/>
          <a:p>
            <a:pPr algn="l"/>
            <a:r>
              <a:rPr lang="en-MX" sz="9600" i="1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We </a:t>
            </a:r>
            <a:r>
              <a:rPr lang="en-MX" sz="9600" i="1" dirty="0">
                <a:solidFill>
                  <a:srgbClr val="7030A0"/>
                </a:solidFill>
                <a:latin typeface="Arial"/>
                <a:ea typeface="Arial"/>
                <a:cs typeface="Arial"/>
                <a:sym typeface="Arial"/>
              </a:rPr>
              <a:t>shouldn’t</a:t>
            </a:r>
            <a:r>
              <a:rPr lang="en-MX" sz="9600" i="1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MX" sz="9600" i="1" dirty="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rPr>
              <a:t>eat </a:t>
            </a:r>
            <a:r>
              <a:rPr lang="en-MX" sz="9600" i="1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a big meal before we go to bed.</a:t>
            </a:r>
            <a:endParaRPr sz="9600" i="1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" name="Google Shape;322;p2">
            <a:extLst>
              <a:ext uri="{FF2B5EF4-FFF2-40B4-BE49-F238E27FC236}">
                <a16:creationId xmlns:a16="http://schemas.microsoft.com/office/drawing/2014/main" id="{0465FE0B-D125-91B3-A0A5-641956041F4B}"/>
              </a:ext>
            </a:extLst>
          </p:cNvPr>
          <p:cNvSpPr txBox="1"/>
          <p:nvPr/>
        </p:nvSpPr>
        <p:spPr>
          <a:xfrm>
            <a:off x="1532309" y="1850505"/>
            <a:ext cx="20705380" cy="14156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2850" tIns="91400" rIns="182850" bIns="91400" anchor="t" anchorCtr="0">
            <a:spAutoFit/>
          </a:bodyPr>
          <a:lstStyle/>
          <a:p>
            <a:pPr algn="l"/>
            <a:r>
              <a:rPr lang="en-MX" sz="8000" dirty="0">
                <a:solidFill>
                  <a:schemeClr val="dk1"/>
                </a:solidFill>
                <a:latin typeface="Arial" panose="020B0604020202020204" pitchFamily="34" charset="0"/>
                <a:ea typeface="Arial"/>
                <a:cs typeface="Arial" panose="020B0604020202020204" pitchFamily="34" charset="0"/>
                <a:sym typeface="Arial"/>
              </a:rPr>
              <a:t>For negative statements, use:</a:t>
            </a:r>
            <a:endParaRPr sz="8000" dirty="0">
              <a:solidFill>
                <a:schemeClr val="dk1"/>
              </a:solidFill>
              <a:latin typeface="Arial" panose="020B0604020202020204" pitchFamily="34" charset="0"/>
              <a:ea typeface="Arial"/>
              <a:cs typeface="Arial" panose="020B0604020202020204" pitchFamily="34" charset="0"/>
              <a:sym typeface="Arial"/>
            </a:endParaRPr>
          </a:p>
        </p:txBody>
      </p:sp>
      <p:sp>
        <p:nvSpPr>
          <p:cNvPr id="4" name="Google Shape;324;p2">
            <a:extLst>
              <a:ext uri="{FF2B5EF4-FFF2-40B4-BE49-F238E27FC236}">
                <a16:creationId xmlns:a16="http://schemas.microsoft.com/office/drawing/2014/main" id="{699BA454-856E-20F5-7A57-1EBD8B29E5A4}"/>
              </a:ext>
            </a:extLst>
          </p:cNvPr>
          <p:cNvSpPr txBox="1"/>
          <p:nvPr/>
        </p:nvSpPr>
        <p:spPr>
          <a:xfrm>
            <a:off x="14280756" y="3793864"/>
            <a:ext cx="6196281" cy="11694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2850" tIns="91400" rIns="182850" bIns="91400" anchor="t" anchorCtr="0">
            <a:spAutoFit/>
          </a:bodyPr>
          <a:lstStyle/>
          <a:p>
            <a:pPr algn="l"/>
            <a:r>
              <a:rPr lang="en-US" sz="6400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complement </a:t>
            </a:r>
            <a:r>
              <a:rPr lang="en-US" sz="6400" dirty="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  <a:endParaRPr sz="6400" dirty="0">
              <a:solidFill>
                <a:schemeClr val="accent3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37766441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3" name="Google Shape;323;p2"/>
          <p:cNvSpPr txBox="1"/>
          <p:nvPr/>
        </p:nvSpPr>
        <p:spPr>
          <a:xfrm>
            <a:off x="1617048" y="3921845"/>
            <a:ext cx="4579830" cy="11694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2850" tIns="91400" rIns="182850" bIns="91400" anchor="t" anchorCtr="0">
            <a:spAutoFit/>
          </a:bodyPr>
          <a:lstStyle/>
          <a:p>
            <a:pPr algn="l"/>
            <a:r>
              <a:rPr lang="en-US" sz="6400" dirty="0">
                <a:solidFill>
                  <a:srgbClr val="7030A0"/>
                </a:solidFill>
                <a:latin typeface="Arial"/>
                <a:ea typeface="Arial"/>
                <a:cs typeface="Arial"/>
                <a:sym typeface="Arial"/>
              </a:rPr>
              <a:t>Should  </a:t>
            </a:r>
            <a:r>
              <a:rPr lang="en-US" sz="64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+ </a:t>
            </a:r>
            <a:endParaRPr sz="64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4" name="Google Shape;324;p2"/>
          <p:cNvSpPr txBox="1"/>
          <p:nvPr/>
        </p:nvSpPr>
        <p:spPr>
          <a:xfrm>
            <a:off x="5454059" y="3921845"/>
            <a:ext cx="3833475" cy="11694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2850" tIns="91400" rIns="182850" bIns="91400" anchor="t" anchorCtr="0">
            <a:spAutoFit/>
          </a:bodyPr>
          <a:lstStyle/>
          <a:p>
            <a:pPr algn="l"/>
            <a:r>
              <a:rPr lang="en-US" sz="6400" dirty="0">
                <a:solidFill>
                  <a:schemeClr val="accent5"/>
                </a:solidFill>
                <a:latin typeface="Arial"/>
                <a:ea typeface="Arial"/>
                <a:cs typeface="Arial"/>
                <a:sym typeface="Arial"/>
              </a:rPr>
              <a:t>subject</a:t>
            </a:r>
            <a:r>
              <a:rPr lang="en-US" sz="6400" dirty="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6400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+</a:t>
            </a:r>
            <a:r>
              <a:rPr lang="en-US" sz="6400" dirty="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  <a:endParaRPr sz="6400" dirty="0">
              <a:solidFill>
                <a:schemeClr val="accent3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6" name="Google Shape;326;p2"/>
          <p:cNvSpPr txBox="1"/>
          <p:nvPr/>
        </p:nvSpPr>
        <p:spPr>
          <a:xfrm>
            <a:off x="9287534" y="3921845"/>
            <a:ext cx="4876052" cy="11694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2850" tIns="91400" rIns="182850" bIns="91400" anchor="t" anchorCtr="0">
            <a:spAutoFit/>
          </a:bodyPr>
          <a:lstStyle/>
          <a:p>
            <a:pPr algn="l"/>
            <a:r>
              <a:rPr lang="en-US" sz="6400" dirty="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rPr>
              <a:t>base verb </a:t>
            </a:r>
            <a:r>
              <a:rPr lang="en-US" sz="6400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+</a:t>
            </a:r>
            <a:endParaRPr sz="6400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7" name="Google Shape;327;p2"/>
          <p:cNvSpPr txBox="1"/>
          <p:nvPr/>
        </p:nvSpPr>
        <p:spPr>
          <a:xfrm>
            <a:off x="1532309" y="5650253"/>
            <a:ext cx="20046277" cy="16619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2850" tIns="91400" rIns="182850" bIns="91400" anchor="t" anchorCtr="0">
            <a:spAutoFit/>
          </a:bodyPr>
          <a:lstStyle/>
          <a:p>
            <a:pPr algn="l"/>
            <a:r>
              <a:rPr lang="en-MX" sz="9600" i="1" dirty="0">
                <a:solidFill>
                  <a:srgbClr val="7030A0"/>
                </a:solidFill>
                <a:latin typeface="Arial"/>
                <a:ea typeface="Arial"/>
                <a:cs typeface="Arial"/>
                <a:sym typeface="Arial"/>
              </a:rPr>
              <a:t>Should</a:t>
            </a:r>
            <a:r>
              <a:rPr lang="en-MX" sz="9600" i="1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MX" sz="9600" i="1" dirty="0">
                <a:solidFill>
                  <a:schemeClr val="accent5"/>
                </a:solidFill>
                <a:latin typeface="Arial"/>
                <a:ea typeface="Arial"/>
                <a:cs typeface="Arial"/>
                <a:sym typeface="Arial"/>
              </a:rPr>
              <a:t>I</a:t>
            </a:r>
            <a:r>
              <a:rPr lang="en-MX" sz="9600" i="1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MX" sz="9600" i="1" dirty="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rPr>
              <a:t>go</a:t>
            </a:r>
            <a:r>
              <a:rPr lang="en-MX" sz="9600" i="1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to school today?</a:t>
            </a:r>
            <a:endParaRPr sz="9600" i="1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" name="Google Shape;322;p2">
            <a:extLst>
              <a:ext uri="{FF2B5EF4-FFF2-40B4-BE49-F238E27FC236}">
                <a16:creationId xmlns:a16="http://schemas.microsoft.com/office/drawing/2014/main" id="{0465FE0B-D125-91B3-A0A5-641956041F4B}"/>
              </a:ext>
            </a:extLst>
          </p:cNvPr>
          <p:cNvSpPr txBox="1"/>
          <p:nvPr/>
        </p:nvSpPr>
        <p:spPr>
          <a:xfrm>
            <a:off x="1532309" y="1850505"/>
            <a:ext cx="20705380" cy="14156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2850" tIns="91400" rIns="182850" bIns="91400" anchor="t" anchorCtr="0">
            <a:spAutoFit/>
          </a:bodyPr>
          <a:lstStyle/>
          <a:p>
            <a:pPr algn="l"/>
            <a:r>
              <a:rPr lang="en-MX" sz="8000" dirty="0">
                <a:solidFill>
                  <a:schemeClr val="dk1"/>
                </a:solidFill>
                <a:latin typeface="Arial" panose="020B0604020202020204" pitchFamily="34" charset="0"/>
                <a:ea typeface="Arial"/>
                <a:cs typeface="Arial" panose="020B0604020202020204" pitchFamily="34" charset="0"/>
                <a:sym typeface="Arial"/>
              </a:rPr>
              <a:t>For questions, use:</a:t>
            </a:r>
            <a:endParaRPr sz="8000" dirty="0">
              <a:solidFill>
                <a:schemeClr val="dk1"/>
              </a:solidFill>
              <a:latin typeface="Arial" panose="020B0604020202020204" pitchFamily="34" charset="0"/>
              <a:ea typeface="Arial"/>
              <a:cs typeface="Arial" panose="020B0604020202020204" pitchFamily="34" charset="0"/>
              <a:sym typeface="Arial"/>
            </a:endParaRPr>
          </a:p>
        </p:txBody>
      </p:sp>
      <p:sp>
        <p:nvSpPr>
          <p:cNvPr id="4" name="Google Shape;324;p2">
            <a:extLst>
              <a:ext uri="{FF2B5EF4-FFF2-40B4-BE49-F238E27FC236}">
                <a16:creationId xmlns:a16="http://schemas.microsoft.com/office/drawing/2014/main" id="{699BA454-856E-20F5-7A57-1EBD8B29E5A4}"/>
              </a:ext>
            </a:extLst>
          </p:cNvPr>
          <p:cNvSpPr txBox="1"/>
          <p:nvPr/>
        </p:nvSpPr>
        <p:spPr>
          <a:xfrm>
            <a:off x="14163586" y="3921845"/>
            <a:ext cx="6196281" cy="11694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2850" tIns="91400" rIns="182850" bIns="91400" anchor="t" anchorCtr="0">
            <a:spAutoFit/>
          </a:bodyPr>
          <a:lstStyle/>
          <a:p>
            <a:pPr algn="l"/>
            <a:r>
              <a:rPr lang="en-US" sz="6400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complement?</a:t>
            </a:r>
            <a:r>
              <a:rPr lang="en-US" sz="6400" dirty="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  <a:endParaRPr sz="6400" dirty="0">
              <a:solidFill>
                <a:schemeClr val="accent3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" name="Google Shape;327;p2">
            <a:extLst>
              <a:ext uri="{FF2B5EF4-FFF2-40B4-BE49-F238E27FC236}">
                <a16:creationId xmlns:a16="http://schemas.microsoft.com/office/drawing/2014/main" id="{2B607DA7-99AA-096E-C9EF-A44652E2E7C7}"/>
              </a:ext>
            </a:extLst>
          </p:cNvPr>
          <p:cNvSpPr txBox="1"/>
          <p:nvPr/>
        </p:nvSpPr>
        <p:spPr>
          <a:xfrm>
            <a:off x="1532308" y="7238422"/>
            <a:ext cx="20046277" cy="313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2850" tIns="91400" rIns="182850" bIns="91400" anchor="t" anchorCtr="0">
            <a:spAutoFit/>
          </a:bodyPr>
          <a:lstStyle/>
          <a:p>
            <a:pPr algn="l"/>
            <a:r>
              <a:rPr lang="en-MX" sz="9600" i="1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No, </a:t>
            </a:r>
            <a:r>
              <a:rPr lang="en-MX" sz="9600" i="1" dirty="0">
                <a:solidFill>
                  <a:schemeClr val="accent5"/>
                </a:solidFill>
                <a:latin typeface="Arial"/>
                <a:ea typeface="Arial"/>
                <a:cs typeface="Arial"/>
                <a:sym typeface="Arial"/>
              </a:rPr>
              <a:t>you</a:t>
            </a:r>
            <a:r>
              <a:rPr lang="en-MX" sz="9600" i="1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MX" sz="9600" i="1" dirty="0">
                <a:solidFill>
                  <a:srgbClr val="7030A0"/>
                </a:solidFill>
                <a:latin typeface="Arial"/>
                <a:ea typeface="Arial"/>
                <a:cs typeface="Arial"/>
                <a:sym typeface="Arial"/>
              </a:rPr>
              <a:t>shouldn’t</a:t>
            </a:r>
            <a:r>
              <a:rPr lang="en-MX" sz="9600" i="1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. You have a bad cold.</a:t>
            </a:r>
            <a:endParaRPr sz="9600" i="1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3720632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3" name="Google Shape;323;p2"/>
          <p:cNvSpPr txBox="1"/>
          <p:nvPr/>
        </p:nvSpPr>
        <p:spPr>
          <a:xfrm>
            <a:off x="1535536" y="3684895"/>
            <a:ext cx="3653152" cy="11694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2850" tIns="91400" rIns="182850" bIns="91400" anchor="t" anchorCtr="0">
            <a:spAutoFit/>
          </a:bodyPr>
          <a:lstStyle/>
          <a:p>
            <a:pPr algn="l"/>
            <a:r>
              <a:rPr lang="en-US" sz="6400" dirty="0">
                <a:solidFill>
                  <a:srgbClr val="7030A0"/>
                </a:solidFill>
                <a:latin typeface="Arial"/>
                <a:ea typeface="Arial"/>
                <a:cs typeface="Arial"/>
                <a:sym typeface="Arial"/>
              </a:rPr>
              <a:t>What  </a:t>
            </a:r>
            <a:r>
              <a:rPr lang="en-US" sz="64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+ </a:t>
            </a:r>
            <a:endParaRPr sz="64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6" name="Google Shape;326;p2"/>
          <p:cNvSpPr txBox="1"/>
          <p:nvPr/>
        </p:nvSpPr>
        <p:spPr>
          <a:xfrm>
            <a:off x="11984066" y="3629474"/>
            <a:ext cx="4876052" cy="11694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2850" tIns="91400" rIns="182850" bIns="91400" anchor="t" anchorCtr="0">
            <a:spAutoFit/>
          </a:bodyPr>
          <a:lstStyle/>
          <a:p>
            <a:pPr algn="l"/>
            <a:r>
              <a:rPr lang="en-US" sz="6400" dirty="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rPr>
              <a:t>base verb </a:t>
            </a:r>
            <a:r>
              <a:rPr lang="en-US" sz="6400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+</a:t>
            </a:r>
            <a:endParaRPr sz="6400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7" name="Google Shape;327;p2"/>
          <p:cNvSpPr txBox="1"/>
          <p:nvPr/>
        </p:nvSpPr>
        <p:spPr>
          <a:xfrm>
            <a:off x="1532309" y="5650253"/>
            <a:ext cx="20046277" cy="16619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2850" tIns="91400" rIns="182850" bIns="91400" anchor="t" anchorCtr="0">
            <a:spAutoFit/>
          </a:bodyPr>
          <a:lstStyle/>
          <a:p>
            <a:pPr algn="l"/>
            <a:r>
              <a:rPr lang="en-MX" sz="9600" i="1" dirty="0">
                <a:solidFill>
                  <a:srgbClr val="7030A0"/>
                </a:solidFill>
                <a:latin typeface="Arial"/>
                <a:ea typeface="Arial"/>
                <a:cs typeface="Arial"/>
                <a:sym typeface="Arial"/>
              </a:rPr>
              <a:t>What should </a:t>
            </a:r>
            <a:r>
              <a:rPr lang="en-MX" sz="9600" i="1" dirty="0">
                <a:solidFill>
                  <a:schemeClr val="accent5"/>
                </a:solidFill>
                <a:latin typeface="Arial"/>
                <a:ea typeface="Arial"/>
                <a:cs typeface="Arial"/>
                <a:sym typeface="Arial"/>
              </a:rPr>
              <a:t>we</a:t>
            </a:r>
            <a:r>
              <a:rPr lang="en-MX" sz="9600" i="1" dirty="0">
                <a:solidFill>
                  <a:srgbClr val="7030A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MX" sz="9600" i="1" dirty="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rPr>
              <a:t>eat</a:t>
            </a:r>
            <a:r>
              <a:rPr lang="en-MX" sz="9600" i="1" dirty="0">
                <a:solidFill>
                  <a:srgbClr val="7030A0"/>
                </a:solidFill>
                <a:latin typeface="Arial"/>
                <a:ea typeface="Arial"/>
                <a:cs typeface="Arial"/>
                <a:sym typeface="Arial"/>
              </a:rPr>
              <a:t> for breakfast?</a:t>
            </a:r>
            <a:endParaRPr sz="9600" i="1" dirty="0">
              <a:solidFill>
                <a:srgbClr val="7030A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" name="Google Shape;322;p2">
            <a:extLst>
              <a:ext uri="{FF2B5EF4-FFF2-40B4-BE49-F238E27FC236}">
                <a16:creationId xmlns:a16="http://schemas.microsoft.com/office/drawing/2014/main" id="{0465FE0B-D125-91B3-A0A5-641956041F4B}"/>
              </a:ext>
            </a:extLst>
          </p:cNvPr>
          <p:cNvSpPr txBox="1"/>
          <p:nvPr/>
        </p:nvSpPr>
        <p:spPr>
          <a:xfrm>
            <a:off x="1532309" y="1850505"/>
            <a:ext cx="20705380" cy="14156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2850" tIns="91400" rIns="182850" bIns="91400" anchor="t" anchorCtr="0">
            <a:spAutoFit/>
          </a:bodyPr>
          <a:lstStyle/>
          <a:p>
            <a:pPr algn="l"/>
            <a:r>
              <a:rPr lang="en-MX" sz="8000" dirty="0">
                <a:solidFill>
                  <a:schemeClr val="dk1"/>
                </a:solidFill>
                <a:latin typeface="Arial" panose="020B0604020202020204" pitchFamily="34" charset="0"/>
                <a:ea typeface="Arial"/>
                <a:cs typeface="Arial" panose="020B0604020202020204" pitchFamily="34" charset="0"/>
                <a:sym typeface="Arial"/>
              </a:rPr>
              <a:t>For questions, use:</a:t>
            </a:r>
            <a:endParaRPr sz="8000" dirty="0">
              <a:solidFill>
                <a:schemeClr val="dk1"/>
              </a:solidFill>
              <a:latin typeface="Arial" panose="020B0604020202020204" pitchFamily="34" charset="0"/>
              <a:ea typeface="Arial"/>
              <a:cs typeface="Arial" panose="020B0604020202020204" pitchFamily="34" charset="0"/>
              <a:sym typeface="Arial"/>
            </a:endParaRPr>
          </a:p>
        </p:txBody>
      </p:sp>
      <p:sp>
        <p:nvSpPr>
          <p:cNvPr id="4" name="Google Shape;324;p2">
            <a:extLst>
              <a:ext uri="{FF2B5EF4-FFF2-40B4-BE49-F238E27FC236}">
                <a16:creationId xmlns:a16="http://schemas.microsoft.com/office/drawing/2014/main" id="{699BA454-856E-20F5-7A57-1EBD8B29E5A4}"/>
              </a:ext>
            </a:extLst>
          </p:cNvPr>
          <p:cNvSpPr txBox="1"/>
          <p:nvPr/>
        </p:nvSpPr>
        <p:spPr>
          <a:xfrm>
            <a:off x="16652183" y="3629474"/>
            <a:ext cx="6196281" cy="11694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2850" tIns="91400" rIns="182850" bIns="91400" anchor="t" anchorCtr="0">
            <a:spAutoFit/>
          </a:bodyPr>
          <a:lstStyle/>
          <a:p>
            <a:pPr algn="l"/>
            <a:r>
              <a:rPr lang="en-US" sz="6400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complement?</a:t>
            </a:r>
            <a:r>
              <a:rPr lang="en-US" sz="6400" dirty="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  <a:endParaRPr sz="6400" dirty="0">
              <a:solidFill>
                <a:schemeClr val="accent3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" name="Google Shape;327;p2">
            <a:extLst>
              <a:ext uri="{FF2B5EF4-FFF2-40B4-BE49-F238E27FC236}">
                <a16:creationId xmlns:a16="http://schemas.microsoft.com/office/drawing/2014/main" id="{2B607DA7-99AA-096E-C9EF-A44652E2E7C7}"/>
              </a:ext>
            </a:extLst>
          </p:cNvPr>
          <p:cNvSpPr txBox="1"/>
          <p:nvPr/>
        </p:nvSpPr>
        <p:spPr>
          <a:xfrm>
            <a:off x="1532308" y="7238422"/>
            <a:ext cx="20046277" cy="16619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2850" tIns="91400" rIns="182850" bIns="91400" anchor="t" anchorCtr="0">
            <a:spAutoFit/>
          </a:bodyPr>
          <a:lstStyle/>
          <a:p>
            <a:pPr algn="l"/>
            <a:r>
              <a:rPr lang="en-MX" sz="9600" i="1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I think </a:t>
            </a:r>
            <a:r>
              <a:rPr lang="en-MX" sz="9600" i="1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we</a:t>
            </a:r>
            <a:r>
              <a:rPr lang="en-MX" sz="9600" i="1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MX" sz="9600" i="1" dirty="0">
                <a:solidFill>
                  <a:srgbClr val="7030A0"/>
                </a:solidFill>
                <a:latin typeface="Arial"/>
                <a:ea typeface="Arial"/>
                <a:cs typeface="Arial"/>
                <a:sym typeface="Arial"/>
              </a:rPr>
              <a:t>should</a:t>
            </a:r>
            <a:r>
              <a:rPr lang="en-MX" sz="9600" i="1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MX" sz="9600" i="1" dirty="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rPr>
              <a:t>have</a:t>
            </a:r>
            <a:r>
              <a:rPr lang="en-MX" sz="9600" i="1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some fruit.</a:t>
            </a:r>
            <a:endParaRPr sz="9600" i="1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" name="Google Shape;323;p2">
            <a:extLst>
              <a:ext uri="{FF2B5EF4-FFF2-40B4-BE49-F238E27FC236}">
                <a16:creationId xmlns:a16="http://schemas.microsoft.com/office/drawing/2014/main" id="{F8EDBB77-48E2-6168-5712-6C55F58E7972}"/>
              </a:ext>
            </a:extLst>
          </p:cNvPr>
          <p:cNvSpPr txBox="1"/>
          <p:nvPr/>
        </p:nvSpPr>
        <p:spPr>
          <a:xfrm>
            <a:off x="4751021" y="3684895"/>
            <a:ext cx="4286653" cy="11694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2850" tIns="91400" rIns="182850" bIns="91400" anchor="t" anchorCtr="0">
            <a:spAutoFit/>
          </a:bodyPr>
          <a:lstStyle/>
          <a:p>
            <a:pPr algn="l"/>
            <a:r>
              <a:rPr lang="en-US" sz="6400" dirty="0">
                <a:solidFill>
                  <a:srgbClr val="7030A0"/>
                </a:solidFill>
                <a:latin typeface="Arial"/>
                <a:ea typeface="Arial"/>
                <a:cs typeface="Arial"/>
                <a:sym typeface="Arial"/>
              </a:rPr>
              <a:t>should  </a:t>
            </a:r>
            <a:r>
              <a:rPr lang="en-US" sz="64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+ </a:t>
            </a:r>
            <a:endParaRPr sz="64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" name="Google Shape;324;p2">
            <a:extLst>
              <a:ext uri="{FF2B5EF4-FFF2-40B4-BE49-F238E27FC236}">
                <a16:creationId xmlns:a16="http://schemas.microsoft.com/office/drawing/2014/main" id="{7999180D-EB6E-3D9A-9D46-4D1D7E941E07}"/>
              </a:ext>
            </a:extLst>
          </p:cNvPr>
          <p:cNvSpPr txBox="1"/>
          <p:nvPr/>
        </p:nvSpPr>
        <p:spPr>
          <a:xfrm>
            <a:off x="8358525" y="3629474"/>
            <a:ext cx="3833475" cy="11694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2850" tIns="91400" rIns="182850" bIns="91400" anchor="t" anchorCtr="0">
            <a:spAutoFit/>
          </a:bodyPr>
          <a:lstStyle/>
          <a:p>
            <a:pPr algn="l"/>
            <a:r>
              <a:rPr lang="en-US" sz="6400" dirty="0">
                <a:solidFill>
                  <a:schemeClr val="accent5"/>
                </a:solidFill>
                <a:latin typeface="Arial"/>
                <a:ea typeface="Arial"/>
                <a:cs typeface="Arial"/>
                <a:sym typeface="Arial"/>
              </a:rPr>
              <a:t>subject</a:t>
            </a:r>
            <a:r>
              <a:rPr lang="en-US" sz="6400" dirty="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6400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+</a:t>
            </a:r>
            <a:r>
              <a:rPr lang="en-US" sz="6400" dirty="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  <a:endParaRPr sz="6400" dirty="0">
              <a:solidFill>
                <a:schemeClr val="accent3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6586090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32_ColorGradientLight">
  <a:themeElements>
    <a:clrScheme name="31_ColorGradientLight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76BA"/>
      </a:accent1>
      <a:accent2>
        <a:srgbClr val="05A89D"/>
      </a:accent2>
      <a:accent3>
        <a:srgbClr val="1DB100"/>
      </a:accent3>
      <a:accent4>
        <a:srgbClr val="F9B900"/>
      </a:accent4>
      <a:accent5>
        <a:srgbClr val="EE220D"/>
      </a:accent5>
      <a:accent6>
        <a:srgbClr val="CB297B"/>
      </a:accent6>
      <a:hlink>
        <a:srgbClr val="0000FF"/>
      </a:hlink>
      <a:folHlink>
        <a:srgbClr val="FF00FF"/>
      </a:folHlink>
    </a:clrScheme>
    <a:fontScheme name="31_ColorGradientLight">
      <a:majorFont>
        <a:latin typeface="Graphik Semibold"/>
        <a:ea typeface="Graphik Semibold"/>
        <a:cs typeface="Graphik Semibold"/>
      </a:majorFont>
      <a:minorFont>
        <a:latin typeface="Graphik Semibold"/>
        <a:ea typeface="Graphik Semibold"/>
        <a:cs typeface="Graphik Semibold"/>
      </a:minorFont>
    </a:fontScheme>
    <a:fmtScheme name="31_ColorGradientLigh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Graphik Medium"/>
            <a:ea typeface="Graphik Medium"/>
            <a:cs typeface="Graphik Medium"/>
            <a:sym typeface="Graphik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Graphik"/>
            <a:ea typeface="Graphik"/>
            <a:cs typeface="Graphik"/>
            <a:sym typeface="Graphik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31_ColorGradientLight">
  <a:themeElements>
    <a:clrScheme name="31_ColorGradientLight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76BA"/>
      </a:accent1>
      <a:accent2>
        <a:srgbClr val="05A89D"/>
      </a:accent2>
      <a:accent3>
        <a:srgbClr val="1DB100"/>
      </a:accent3>
      <a:accent4>
        <a:srgbClr val="F9B900"/>
      </a:accent4>
      <a:accent5>
        <a:srgbClr val="EE220D"/>
      </a:accent5>
      <a:accent6>
        <a:srgbClr val="CB297B"/>
      </a:accent6>
      <a:hlink>
        <a:srgbClr val="0000FF"/>
      </a:hlink>
      <a:folHlink>
        <a:srgbClr val="FF00FF"/>
      </a:folHlink>
    </a:clrScheme>
    <a:fontScheme name="31_ColorGradientLight">
      <a:majorFont>
        <a:latin typeface="Graphik Semibold"/>
        <a:ea typeface="Graphik Semibold"/>
        <a:cs typeface="Graphik Semibold"/>
      </a:majorFont>
      <a:minorFont>
        <a:latin typeface="Graphik Semibold"/>
        <a:ea typeface="Graphik Semibold"/>
        <a:cs typeface="Graphik Semibold"/>
      </a:minorFont>
    </a:fontScheme>
    <a:fmtScheme name="31_ColorGradientLigh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Graphik-Medium"/>
            <a:ea typeface="Graphik-Medium"/>
            <a:cs typeface="Graphik-Medium"/>
            <a:sym typeface="Graphik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Graphik"/>
            <a:ea typeface="Graphik"/>
            <a:cs typeface="Graphik"/>
            <a:sym typeface="Graphik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</TotalTime>
  <Words>130</Words>
  <Application>Microsoft Macintosh PowerPoint</Application>
  <PresentationFormat>Custom</PresentationFormat>
  <Paragraphs>29</Paragraphs>
  <Slides>6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Graphik</vt:lpstr>
      <vt:lpstr>Graphik Medium</vt:lpstr>
      <vt:lpstr>Graphik Semibold</vt:lpstr>
      <vt:lpstr>Helvetica Neue</vt:lpstr>
      <vt:lpstr>32_ColorGradientLight</vt:lpstr>
      <vt:lpstr>Share Your World 2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Share Your World 1</dc:title>
  <cp:lastModifiedBy>Andreina España</cp:lastModifiedBy>
  <cp:revision>13</cp:revision>
  <dcterms:modified xsi:type="dcterms:W3CDTF">2023-11-27T17:56:12Z</dcterms:modified>
</cp:coreProperties>
</file>