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2" r:id="rId1"/>
  </p:sldMasterIdLst>
  <p:notesMasterIdLst>
    <p:notesMasterId r:id="rId5"/>
  </p:notesMasterIdLst>
  <p:sldIdLst>
    <p:sldId id="256" r:id="rId2"/>
    <p:sldId id="257" r:id="rId3"/>
    <p:sldId id="259" r:id="rId4"/>
  </p:sldIdLst>
  <p:sldSz cx="24384000" cy="13716000"/>
  <p:notesSz cx="6858000" cy="9144000"/>
  <p:embeddedFontLst>
    <p:embeddedFont>
      <p:font typeface="Helvetica Neue" panose="02000503000000020004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4" roundtripDataSignature="AMtx7mjwoFPY/P0Fp11gIXqD/nVMuHtYY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14B8FEA-A713-4894-9FBD-0B81EFD4AE7A}">
  <a:tblStyle styleId="{714B8FEA-A713-4894-9FBD-0B81EFD4AE7A}" styleName="Table_0">
    <a:wholeTbl>
      <a:tcTxStyle b="off" i="off">
        <a:font>
          <a:latin typeface="Graphik Semibold"/>
          <a:ea typeface="Graphik Semibold"/>
          <a:cs typeface="Graphik Semibold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6EBF3"/>
          </a:solidFill>
        </a:fill>
      </a:tcStyle>
    </a:wholeTbl>
    <a:band1H>
      <a:tcTxStyle/>
      <a:tcStyle>
        <a:tcBdr/>
        <a:fill>
          <a:solidFill>
            <a:srgbClr val="CAD5E6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D5E6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Graphik Semibold"/>
          <a:ea typeface="Graphik Semibold"/>
          <a:cs typeface="Graphik Semibold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Graphik Semibold"/>
          <a:ea typeface="Graphik Semibold"/>
          <a:cs typeface="Graphik Semibold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Graphik Semibold"/>
          <a:ea typeface="Graphik Semibold"/>
          <a:cs typeface="Graphik Semibold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9"/>
  </p:normalViewPr>
  <p:slideViewPr>
    <p:cSldViewPr snapToGrid="0">
      <p:cViewPr varScale="1">
        <p:scale>
          <a:sx n="52" d="100"/>
          <a:sy n="52" d="100"/>
        </p:scale>
        <p:origin x="896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5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2200"/>
              <a:buFont typeface="Helvetica Neue"/>
              <a:buNone/>
            </a:pPr>
            <a:endParaRPr/>
          </a:p>
        </p:txBody>
      </p:sp>
      <p:sp>
        <p:nvSpPr>
          <p:cNvPr id="29" name="Google Shape;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ítulo de presenta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9300"/>
            <a:ext cx="21844000" cy="3879454"/>
          </a:xfrm>
          <a:prstGeom prst="rect">
            <a:avLst/>
          </a:prstGeom>
        </p:spPr>
        <p:txBody>
          <a:bodyPr/>
          <a:lstStyle>
            <a:lvl1pPr defTabSz="2438338">
              <a:lnSpc>
                <a:spcPct val="90000"/>
              </a:lnSpc>
              <a:defRPr sz="11600" spc="-3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presentación</a:t>
            </a:r>
          </a:p>
        </p:txBody>
      </p:sp>
      <p:sp>
        <p:nvSpPr>
          <p:cNvPr id="24" name="Autor y fech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2160429"/>
            <a:ext cx="21844000" cy="694056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25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Autor y fecha</a:t>
            </a:r>
          </a:p>
        </p:txBody>
      </p:sp>
      <p:sp>
        <p:nvSpPr>
          <p:cNvPr id="25" name="Nivel de texto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70000" y="6985000"/>
            <a:ext cx="21844000" cy="2512352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Subtítulo de presentación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7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6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8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0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2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4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5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1124723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A5C465"/>
                </a:soli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203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215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04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5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6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7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8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9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10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11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12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13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14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1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227143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1">
                        <a:hueOff val="-446844"/>
                        <a:satOff val="-6226"/>
                        <a:lumOff val="18873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224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236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25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6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7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8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9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0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1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2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3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34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35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3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65946969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COL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245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257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46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47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48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49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0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1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2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3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4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55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56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5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6704539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Título de agend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62100"/>
          </a:xfrm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agenda</a:t>
            </a:r>
          </a:p>
        </p:txBody>
      </p:sp>
      <p:sp>
        <p:nvSpPr>
          <p:cNvPr id="266" name="Subtítulo de agend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agenda</a:t>
            </a:r>
          </a:p>
        </p:txBody>
      </p:sp>
      <p:sp>
        <p:nvSpPr>
          <p:cNvPr id="267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buClrTx/>
              <a:buSzTx/>
              <a:buNone/>
              <a:defRPr sz="5500" spc="-55"/>
            </a:lvl1pPr>
            <a:lvl2pPr marL="0" indent="457200" defTabSz="825500">
              <a:buClrTx/>
              <a:buSzTx/>
              <a:buNone/>
              <a:defRPr sz="5500" spc="-55"/>
            </a:lvl2pPr>
            <a:lvl3pPr marL="0" indent="914400" defTabSz="825500">
              <a:buClrTx/>
              <a:buSzTx/>
              <a:buNone/>
              <a:defRPr sz="5500" spc="-55"/>
            </a:lvl3pPr>
            <a:lvl4pPr marL="0" indent="1371600" defTabSz="825500">
              <a:buClrTx/>
              <a:buSzTx/>
              <a:buNone/>
              <a:defRPr sz="5500" spc="-55"/>
            </a:lvl4pPr>
            <a:lvl5pPr marL="0" indent="1828800" defTabSz="825500">
              <a:buClrTx/>
              <a:buSzTx/>
              <a:buNone/>
              <a:defRPr sz="5500" spc="-55"/>
            </a:lvl5pPr>
          </a:lstStyle>
          <a:p>
            <a:r>
              <a:t>Temas de agenda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27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6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6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7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7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8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2766601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eclaración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Declaración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29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8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8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9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0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7297452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eclaración COL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Declaración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1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0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0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1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1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2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89811636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ato (gran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3906096"/>
            <a:ext cx="21844000" cy="4488604"/>
          </a:xfrm>
          <a:prstGeom prst="rect">
            <a:avLst/>
          </a:prstGeom>
        </p:spPr>
        <p:txBody>
          <a:bodyPr anchor="b"/>
          <a:lstStyle>
            <a:lvl1pPr marL="0" indent="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28" name="Información del dato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85217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Información del dato</a:t>
            </a:r>
          </a:p>
        </p:txBody>
      </p:sp>
      <p:grpSp>
        <p:nvGrpSpPr>
          <p:cNvPr id="340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29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0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1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2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3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4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5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6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7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38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39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4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7616843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Atribució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1155086"/>
            <a:ext cx="21844000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Atribución</a:t>
            </a:r>
          </a:p>
        </p:txBody>
      </p:sp>
      <p:sp>
        <p:nvSpPr>
          <p:cNvPr id="349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5141969"/>
            <a:ext cx="21844000" cy="343019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“Frase celebre”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61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50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1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2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3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4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5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6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7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8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59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0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6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7994149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0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69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0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1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2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3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4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5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6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7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78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79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8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8323848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46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47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7975998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A5C465"/>
                </a:soli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56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57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rgbClr val="3B438B"/>
              </a:buClr>
            </a:lvl1pPr>
            <a:lvl2pPr>
              <a:buClr>
                <a:srgbClr val="3B438B"/>
              </a:buClr>
            </a:lvl2pPr>
            <a:lvl3pPr>
              <a:buClr>
                <a:srgbClr val="3B438B"/>
              </a:buClr>
            </a:lvl3pPr>
            <a:lvl4pPr>
              <a:buClr>
                <a:srgbClr val="3B438B"/>
              </a:buClr>
            </a:lvl4pPr>
            <a:lvl5pPr>
              <a:buClr>
                <a:srgbClr val="3B438B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6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5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6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7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8030677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78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79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91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80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1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2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3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4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5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6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7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8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89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0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9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38388538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COL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100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101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rgbClr val="EA5A48"/>
              </a:buClr>
            </a:lvl1pPr>
            <a:lvl2pPr>
              <a:buClr>
                <a:srgbClr val="EA5A48"/>
              </a:buClr>
            </a:lvl2pPr>
            <a:lvl3pPr>
              <a:buClr>
                <a:srgbClr val="EA5A48"/>
              </a:buClr>
            </a:lvl3pPr>
            <a:lvl4pPr>
              <a:buClr>
                <a:srgbClr val="EA5A48"/>
              </a:buClr>
            </a:lvl4pPr>
            <a:lvl5pPr>
              <a:buClr>
                <a:srgbClr val="EA5A48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1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0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1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1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1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4568691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Viñetas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3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2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3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3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6302619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Viñetas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>
            <a:lvl1pPr>
              <a:buClr>
                <a:srgbClr val="3B438B"/>
              </a:buClr>
            </a:lvl1pPr>
            <a:lvl2pPr>
              <a:buClr>
                <a:srgbClr val="3B438B"/>
              </a:buClr>
            </a:lvl2pPr>
            <a:lvl3pPr>
              <a:buClr>
                <a:srgbClr val="3B438B"/>
              </a:buClr>
            </a:lvl3pPr>
            <a:lvl4pPr>
              <a:buClr>
                <a:srgbClr val="3B438B"/>
              </a:buClr>
            </a:lvl4pPr>
            <a:lvl5pPr>
              <a:buClr>
                <a:srgbClr val="3B438B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5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4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5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5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5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905590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ítulo de sec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5819"/>
            <a:ext cx="21844000" cy="3873501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11600" spc="-34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sección</a:t>
            </a:r>
          </a:p>
        </p:txBody>
      </p:sp>
      <p:grpSp>
        <p:nvGrpSpPr>
          <p:cNvPr id="17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6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7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7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7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66004164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182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194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83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4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5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6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7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8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9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90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91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92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93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9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9942006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de diapositiv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Título de diapositiva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5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4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9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1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" name="pasted-image.pdf" descr="pasted-image.pdf"/>
            <p:cNvPicPr>
              <a:picLocks noChangeAspect="1"/>
            </p:cNvPicPr>
            <p:nvPr/>
          </p:nvPicPr>
          <p:blipFill>
            <a:blip r:embed="rId20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4" name="logo2.png" descr="logo2.png"/>
            <p:cNvPicPr>
              <a:picLocks noChangeAspect="1"/>
            </p:cNvPicPr>
            <p:nvPr/>
          </p:nvPicPr>
          <p:blipFill>
            <a:blip r:embed="rId21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6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2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79589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68" r:id="rId16"/>
    <p:sldLayoutId id="2147483669" r:id="rId17"/>
    <p:sldLayoutId id="2147483670" r:id="rId18"/>
  </p:sldLayoutIdLst>
  <p:transition spd="med"/>
  <p:txStyles>
    <p:titleStyle>
      <a:lvl1pPr marL="0" marR="0" indent="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1pPr>
      <a:lvl2pPr marL="0" marR="0" indent="457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2pPr>
      <a:lvl3pPr marL="0" marR="0" indent="914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3pPr>
      <a:lvl4pPr marL="0" marR="0" indent="1371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4pPr>
      <a:lvl5pPr marL="0" marR="0" indent="18288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5pPr>
      <a:lvl6pPr marL="0" marR="0" indent="22860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6pPr>
      <a:lvl7pPr marL="0" marR="0" indent="2743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7pPr>
      <a:lvl8pPr marL="0" marR="0" indent="3200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8pPr>
      <a:lvl9pPr marL="0" marR="0" indent="3657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9pPr>
    </p:titleStyle>
    <p:bodyStyle>
      <a:lvl1pPr marL="558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1pPr>
      <a:lvl2pPr marL="1117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2pPr>
      <a:lvl3pPr marL="1676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3pPr>
      <a:lvl4pPr marL="2235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4pPr>
      <a:lvl5pPr marL="27940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5pPr>
      <a:lvl6pPr marL="3352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6pPr>
      <a:lvl7pPr marL="3911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7pPr>
      <a:lvl8pPr marL="4470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8pPr>
      <a:lvl9pPr marL="5029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"/>
          <p:cNvSpPr txBox="1">
            <a:spLocks noGrp="1"/>
          </p:cNvSpPr>
          <p:nvPr>
            <p:ph type="title" idx="4294967295"/>
          </p:nvPr>
        </p:nvSpPr>
        <p:spPr>
          <a:xfrm>
            <a:off x="0" y="3289300"/>
            <a:ext cx="21844000" cy="387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98FD"/>
              </a:buClr>
              <a:buSzPts val="11600"/>
              <a:buFont typeface="Arial"/>
              <a:buNone/>
            </a:pPr>
            <a:r>
              <a:rPr lang="en-US" sz="9600" dirty="0"/>
              <a:t>Share Your World 2</a:t>
            </a:r>
            <a:endParaRPr sz="9600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"/>
          <p:cNvSpPr txBox="1"/>
          <p:nvPr/>
        </p:nvSpPr>
        <p:spPr>
          <a:xfrm>
            <a:off x="1839310" y="4379433"/>
            <a:ext cx="20705380" cy="3877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lang="en-US" sz="8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use the </a:t>
            </a:r>
            <a:r>
              <a:rPr lang="en-US" sz="8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comparative form of adjectives </a:t>
            </a:r>
            <a:r>
              <a:rPr lang="en-US" sz="800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compare and contrast two things, places, activities or people</a:t>
            </a:r>
            <a:r>
              <a:rPr lang="en-US" sz="8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" name="Google Shape;48;p4"/>
          <p:cNvGraphicFramePr/>
          <p:nvPr>
            <p:extLst>
              <p:ext uri="{D42A27DB-BD31-4B8C-83A1-F6EECF244321}">
                <p14:modId xmlns:p14="http://schemas.microsoft.com/office/powerpoint/2010/main" val="51067485"/>
              </p:ext>
            </p:extLst>
          </p:nvPr>
        </p:nvGraphicFramePr>
        <p:xfrm>
          <a:off x="1515979" y="1439333"/>
          <a:ext cx="21319950" cy="11521480"/>
        </p:xfrm>
        <a:graphic>
          <a:graphicData uri="http://schemas.openxmlformats.org/drawingml/2006/table">
            <a:tbl>
              <a:tblPr firstRow="1" bandRow="1">
                <a:noFill/>
                <a:tableStyleId>{714B8FEA-A713-4894-9FBD-0B81EFD4AE7A}</a:tableStyleId>
              </a:tblPr>
              <a:tblGrid>
                <a:gridCol w="12072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7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200"/>
                        <a:buFont typeface="Arial"/>
                        <a:buNone/>
                      </a:pPr>
                      <a:r>
                        <a:rPr lang="en-US" sz="72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Spelling rule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200"/>
                        <a:buFont typeface="Arial"/>
                        <a:buNone/>
                      </a:pPr>
                      <a:r>
                        <a:rPr lang="en-US" sz="7200" i="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comparatives</a:t>
                      </a:r>
                      <a:endParaRPr i="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rPr lang="en-US" sz="600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For most one-syllable adjectives, add </a:t>
                      </a:r>
                      <a:r>
                        <a:rPr lang="en-US" sz="6000" i="1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-er</a:t>
                      </a:r>
                      <a:r>
                        <a:rPr lang="en-US" sz="600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.</a:t>
                      </a:r>
                      <a:endParaRPr sz="60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endParaRPr sz="6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948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rPr lang="en-US" sz="600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For one-syllable adjectives that end in consonant-vowel- consonant, double the final </a:t>
                      </a:r>
                      <a:r>
                        <a:rPr lang="en-US" sz="60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consonant</a:t>
                      </a:r>
                      <a:r>
                        <a:rPr lang="en-US" sz="600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.</a:t>
                      </a:r>
                      <a:endParaRPr sz="60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endParaRPr sz="60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11D1E"/>
                        </a:buClr>
                        <a:buSzPts val="6000"/>
                        <a:buFont typeface="Arial"/>
                        <a:buNone/>
                      </a:pPr>
                      <a:r>
                        <a:rPr lang="en-MX" sz="60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F</a:t>
                      </a:r>
                      <a:r>
                        <a:rPr lang="en-US" sz="60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o</a:t>
                      </a:r>
                      <a:r>
                        <a:rPr lang="en-MX" sz="60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r adjectives that end in consonant + </a:t>
                      </a:r>
                      <a:r>
                        <a:rPr lang="en-MX" sz="6000" b="0" i="1" u="none" strike="noStrike" cap="none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-y, </a:t>
                      </a:r>
                      <a:r>
                        <a:rPr lang="en-MX" sz="60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change the </a:t>
                      </a:r>
                      <a:r>
                        <a:rPr lang="en-MX" sz="6000" b="0" i="1" u="none" strike="noStrike" cap="none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-y </a:t>
                      </a:r>
                      <a:r>
                        <a:rPr lang="en-MX" sz="60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 to </a:t>
                      </a:r>
                      <a:r>
                        <a:rPr lang="en-MX" sz="6000" b="0" i="1" u="none" strike="noStrike" cap="none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-i </a:t>
                      </a:r>
                      <a:r>
                        <a:rPr lang="en-MX" sz="60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 and add </a:t>
                      </a:r>
                      <a:r>
                        <a:rPr lang="en-US" sz="6000" i="1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-er</a:t>
                      </a:r>
                      <a:r>
                        <a:rPr lang="en-US" sz="600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.</a:t>
                      </a:r>
                      <a:endParaRPr sz="6000" b="0" i="0" u="none" strike="noStrike" cap="none" dirty="0">
                        <a:solidFill>
                          <a:schemeClr val="dk1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endParaRPr sz="6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11D1E"/>
                        </a:buClr>
                        <a:buSzPts val="6000"/>
                        <a:buFont typeface="Arial"/>
                        <a:buNone/>
                      </a:pPr>
                      <a:r>
                        <a:rPr lang="en-MX" sz="6000" u="none" strike="noStrike" cap="none" dirty="0">
                          <a:solidFill>
                            <a:srgbClr val="211D1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For </a:t>
                      </a:r>
                      <a:r>
                        <a:rPr lang="en-MX" sz="60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adjectives</a:t>
                      </a:r>
                      <a:r>
                        <a:rPr lang="en-MX" sz="6000" u="none" strike="noStrike" cap="none" dirty="0">
                          <a:solidFill>
                            <a:srgbClr val="211D1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with more than one syllable, use more + adjective.</a:t>
                      </a:r>
                      <a:endParaRPr sz="6000" u="none" strike="noStrike" cap="none" dirty="0">
                        <a:solidFill>
                          <a:srgbClr val="211D1E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endParaRPr sz="60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9" name="Google Shape;49;p4"/>
          <p:cNvSpPr txBox="1"/>
          <p:nvPr/>
        </p:nvSpPr>
        <p:spPr>
          <a:xfrm>
            <a:off x="13609674" y="2538595"/>
            <a:ext cx="9226255" cy="1949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4000" dirty="0"/>
              <a:t>n</a:t>
            </a:r>
            <a:r>
              <a:rPr lang="en-US" sz="4000" b="0" i="0" u="none" strike="noStrike" cap="none" dirty="0">
                <a:solidFill>
                  <a:srgbClr val="000000"/>
                </a:solidFill>
                <a:sym typeface="Arial"/>
              </a:rPr>
              <a:t>ice - nicer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4000" dirty="0"/>
              <a:t>quite - quieter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4000" dirty="0"/>
              <a:t>new - newer</a:t>
            </a:r>
            <a:endParaRPr sz="4000" dirty="0"/>
          </a:p>
        </p:txBody>
      </p:sp>
      <p:sp>
        <p:nvSpPr>
          <p:cNvPr id="52" name="Google Shape;52;p4"/>
          <p:cNvSpPr txBox="1"/>
          <p:nvPr/>
        </p:nvSpPr>
        <p:spPr>
          <a:xfrm>
            <a:off x="13609674" y="8793057"/>
            <a:ext cx="9432757" cy="1333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4000" dirty="0"/>
              <a:t>f</a:t>
            </a:r>
            <a:r>
              <a:rPr lang="en-US" sz="4000" b="0" i="0" u="none" strike="noStrike" cap="none" dirty="0">
                <a:solidFill>
                  <a:srgbClr val="000000"/>
                </a:solidFill>
                <a:sym typeface="Arial"/>
              </a:rPr>
              <a:t>riendly - friendlier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4000" dirty="0"/>
              <a:t>busy - busier</a:t>
            </a:r>
            <a:endParaRPr sz="4000" b="0" i="0" u="none" strike="noStrike" cap="none" dirty="0">
              <a:solidFill>
                <a:srgbClr val="000000"/>
              </a:solidFill>
              <a:sym typeface="Arial"/>
            </a:endParaRPr>
          </a:p>
        </p:txBody>
      </p:sp>
      <p:sp>
        <p:nvSpPr>
          <p:cNvPr id="53" name="Google Shape;53;p4"/>
          <p:cNvSpPr txBox="1"/>
          <p:nvPr/>
        </p:nvSpPr>
        <p:spPr>
          <a:xfrm>
            <a:off x="13609674" y="11177405"/>
            <a:ext cx="9432757" cy="1333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4000" dirty="0"/>
              <a:t>b</a:t>
            </a:r>
            <a:r>
              <a:rPr lang="en-US" sz="4000" b="0" i="0" u="none" strike="noStrike" cap="none" dirty="0">
                <a:solidFill>
                  <a:srgbClr val="000000"/>
                </a:solidFill>
                <a:sym typeface="Arial"/>
              </a:rPr>
              <a:t>eautiful - more beautiful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4000" dirty="0"/>
              <a:t>crowded - more crowded</a:t>
            </a:r>
            <a:endParaRPr sz="4000" b="0" i="0" u="none" strike="noStrike" cap="none" dirty="0">
              <a:solidFill>
                <a:srgbClr val="000000"/>
              </a:solidFill>
              <a:sym typeface="Arial"/>
            </a:endParaRPr>
          </a:p>
        </p:txBody>
      </p:sp>
      <p:sp>
        <p:nvSpPr>
          <p:cNvPr id="3" name="Google Shape;50;p4">
            <a:extLst>
              <a:ext uri="{FF2B5EF4-FFF2-40B4-BE49-F238E27FC236}">
                <a16:creationId xmlns:a16="http://schemas.microsoft.com/office/drawing/2014/main" id="{81BFE72A-E47F-9130-ABDF-189E11CB674A}"/>
              </a:ext>
            </a:extLst>
          </p:cNvPr>
          <p:cNvSpPr txBox="1"/>
          <p:nvPr/>
        </p:nvSpPr>
        <p:spPr>
          <a:xfrm>
            <a:off x="13506422" y="5428743"/>
            <a:ext cx="9432757" cy="1333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4000" dirty="0"/>
              <a:t>b</a:t>
            </a:r>
            <a:r>
              <a:rPr lang="en-US" sz="4000" b="0" i="0" u="none" strike="noStrike" cap="none" dirty="0">
                <a:solidFill>
                  <a:srgbClr val="000000"/>
                </a:solidFill>
                <a:sym typeface="Arial"/>
              </a:rPr>
              <a:t>ig - bigger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4000" dirty="0"/>
              <a:t>hot - hotter</a:t>
            </a:r>
            <a:endParaRPr sz="4000" b="0" i="0" u="none" strike="noStrike" cap="none" dirty="0">
              <a:solidFill>
                <a:srgbClr val="000000"/>
              </a:solidFill>
              <a:sym typeface="Arial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2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117</Words>
  <Application>Microsoft Macintosh PowerPoint</Application>
  <PresentationFormat>Custom</PresentationFormat>
  <Paragraphs>17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Helvetica Neue</vt:lpstr>
      <vt:lpstr>Graphik Medium</vt:lpstr>
      <vt:lpstr>Graphik Semibold</vt:lpstr>
      <vt:lpstr>Graphik</vt:lpstr>
      <vt:lpstr>32_ColorGradientLight</vt:lpstr>
      <vt:lpstr>Share Your World 2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Share Your World 2</dc:title>
  <cp:lastModifiedBy>Andreina España</cp:lastModifiedBy>
  <cp:revision>2</cp:revision>
  <dcterms:modified xsi:type="dcterms:W3CDTF">2023-11-27T17:57:30Z</dcterms:modified>
</cp:coreProperties>
</file>