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24384000" cy="13716000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woFPY/P0Fp11gIXqD/nVMuHtY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14B8FEA-A713-4894-9FBD-0B81EFD4AE7A}">
  <a:tblStyle styleId="{714B8FEA-A713-4894-9FBD-0B81EFD4AE7A}" styleName="Table_0">
    <a:wholeTbl>
      <a:tcTxStyle b="off" i="off">
        <a:font>
          <a:latin typeface="Graphik Semibold"/>
          <a:ea typeface="Graphik Semibold"/>
          <a:cs typeface="Graphik Semibold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BF3"/>
          </a:solidFill>
        </a:fill>
      </a:tcStyle>
    </a:wholeTbl>
    <a:band1H>
      <a:tcTxStyle/>
      <a:tcStyle>
        <a:tcBdr/>
        <a:fill>
          <a:solidFill>
            <a:srgbClr val="CAD5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5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9"/>
  </p:normalViewPr>
  <p:slideViewPr>
    <p:cSldViewPr snapToGrid="0">
      <p:cViewPr varScale="1">
        <p:scale>
          <a:sx n="45" d="100"/>
          <a:sy n="45" d="100"/>
        </p:scale>
        <p:origin x="232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4" name="Google Shape;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4" name="Google Shape;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62579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4" name="Google Shape;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967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602446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375587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569543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751493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552361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883877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485279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936208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277356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77956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579471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883139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297168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206478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673962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757942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651893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225680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947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sz="9600" dirty="0"/>
              <a:t>Share Your World 2</a:t>
            </a:r>
            <a:endParaRPr sz="96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"/>
          <p:cNvSpPr txBox="1"/>
          <p:nvPr/>
        </p:nvSpPr>
        <p:spPr>
          <a:xfrm>
            <a:off x="1147298" y="7355948"/>
            <a:ext cx="20705380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Chiapas has </a:t>
            </a:r>
            <a:r>
              <a:rPr lang="en-US" sz="9600" i="1" dirty="0">
                <a:solidFill>
                  <a:srgbClr val="7030A0"/>
                </a:solidFill>
              </a:rPr>
              <a:t>better</a:t>
            </a:r>
            <a:r>
              <a:rPr lang="en-US" sz="9600" i="1" dirty="0">
                <a:solidFill>
                  <a:schemeClr val="tx1"/>
                </a:solidFill>
              </a:rPr>
              <a:t> nature than Veracruz.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43;p3">
            <a:extLst>
              <a:ext uri="{FF2B5EF4-FFF2-40B4-BE49-F238E27FC236}">
                <a16:creationId xmlns:a16="http://schemas.microsoft.com/office/drawing/2014/main" id="{E0084AF0-27C5-AE74-0E94-78BF50862001}"/>
              </a:ext>
            </a:extLst>
          </p:cNvPr>
          <p:cNvSpPr txBox="1"/>
          <p:nvPr/>
        </p:nvSpPr>
        <p:spPr>
          <a:xfrm>
            <a:off x="1329564" y="2951544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adjectives have </a:t>
            </a:r>
            <a:r>
              <a:rPr lang="en-US" sz="8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irregular comparative forms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80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comparative form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 sz="80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good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</a:t>
            </a:r>
            <a:r>
              <a:rPr lang="en-US" sz="80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better.</a:t>
            </a:r>
            <a:endParaRPr sz="80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"/>
          <p:cNvSpPr txBox="1"/>
          <p:nvPr/>
        </p:nvSpPr>
        <p:spPr>
          <a:xfrm>
            <a:off x="1147298" y="6858000"/>
            <a:ext cx="20705380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The weather in the United Kingdom is </a:t>
            </a:r>
            <a:r>
              <a:rPr lang="en-US" sz="9600" i="1" dirty="0">
                <a:solidFill>
                  <a:srgbClr val="7030A0"/>
                </a:solidFill>
              </a:rPr>
              <a:t>worse</a:t>
            </a:r>
            <a:r>
              <a:rPr lang="en-US" sz="9600" i="1" dirty="0">
                <a:solidFill>
                  <a:schemeClr val="tx1"/>
                </a:solidFill>
              </a:rPr>
              <a:t> than in México.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43;p3">
            <a:extLst>
              <a:ext uri="{FF2B5EF4-FFF2-40B4-BE49-F238E27FC236}">
                <a16:creationId xmlns:a16="http://schemas.microsoft.com/office/drawing/2014/main" id="{E0084AF0-27C5-AE74-0E94-78BF50862001}"/>
              </a:ext>
            </a:extLst>
          </p:cNvPr>
          <p:cNvSpPr txBox="1"/>
          <p:nvPr/>
        </p:nvSpPr>
        <p:spPr>
          <a:xfrm>
            <a:off x="1147298" y="4291246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comparative form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 sz="80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bad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</a:t>
            </a:r>
            <a:r>
              <a:rPr lang="en-US" sz="80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worse.</a:t>
            </a:r>
            <a:endParaRPr sz="80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8689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"/>
          <p:cNvSpPr txBox="1"/>
          <p:nvPr/>
        </p:nvSpPr>
        <p:spPr>
          <a:xfrm>
            <a:off x="1147298" y="6858000"/>
            <a:ext cx="20705380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Going to the beach is </a:t>
            </a:r>
            <a:r>
              <a:rPr lang="en-US" sz="9600" i="1" dirty="0">
                <a:solidFill>
                  <a:srgbClr val="7030A0"/>
                </a:solidFill>
              </a:rPr>
              <a:t>more fun </a:t>
            </a:r>
            <a:r>
              <a:rPr lang="en-US" sz="9600" i="1" dirty="0">
                <a:solidFill>
                  <a:schemeClr val="tx1"/>
                </a:solidFill>
              </a:rPr>
              <a:t>than going to the mountains.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43;p3">
            <a:extLst>
              <a:ext uri="{FF2B5EF4-FFF2-40B4-BE49-F238E27FC236}">
                <a16:creationId xmlns:a16="http://schemas.microsoft.com/office/drawing/2014/main" id="{E0084AF0-27C5-AE74-0E94-78BF50862001}"/>
              </a:ext>
            </a:extLst>
          </p:cNvPr>
          <p:cNvSpPr txBox="1"/>
          <p:nvPr/>
        </p:nvSpPr>
        <p:spPr>
          <a:xfrm>
            <a:off x="1147298" y="4291246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comparative form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 sz="80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fun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-US" sz="80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more fun.</a:t>
            </a:r>
            <a:endParaRPr sz="80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2298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68</Words>
  <Application>Microsoft Macintosh PowerPoint</Application>
  <PresentationFormat>Custom</PresentationFormat>
  <Paragraphs>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Helvetica Neue</vt:lpstr>
      <vt:lpstr>Graphik Medium</vt:lpstr>
      <vt:lpstr>Graphik Semibold</vt:lpstr>
      <vt:lpstr>Graphik</vt:lpstr>
      <vt:lpstr>32_ColorGradientLight</vt:lpstr>
      <vt:lpstr>Share Your World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2</dc:title>
  <cp:lastModifiedBy>Andreina España</cp:lastModifiedBy>
  <cp:revision>5</cp:revision>
  <dcterms:modified xsi:type="dcterms:W3CDTF">2023-11-27T17:58:52Z</dcterms:modified>
</cp:coreProperties>
</file>