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3716000" cx="2438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Yhj6jHPgIWDNvzOLtiBz0Cg6W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6882840-99B2-477F-95A2-786393E7B123}">
  <a:tblStyle styleId="{C6882840-99B2-477F-95A2-786393E7B123}" styleName="Table_0">
    <a:wholeTbl>
      <a:tcTxStyle b="off" i="off">
        <a:font>
          <a:latin typeface="Graphik Semibold"/>
          <a:ea typeface="Graphik Semibold"/>
          <a:cs typeface="Graphik Semibold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3"/>
          </a:solidFill>
        </a:fill>
      </a:tcStyle>
    </a:wholeTbl>
    <a:band1H>
      <a:tcTxStyle b="off" i="off"/>
      <a:tcStyle>
        <a:fill>
          <a:solidFill>
            <a:srgbClr val="CAD5E6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AD5E6"/>
          </a:solidFill>
        </a:fill>
      </a:tcStyle>
    </a:band1V>
    <a:band2V>
      <a:tcTxStyle b="off" i="off"/>
    </a:band2V>
    <a:la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8" name="Google Shape;29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r>
              <a:t/>
            </a:r>
            <a:endParaRPr/>
          </a:p>
        </p:txBody>
      </p:sp>
      <p:sp>
        <p:nvSpPr>
          <p:cNvPr id="303" name="Google Shape;30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r>
              <a:t/>
            </a:r>
            <a:endParaRPr/>
          </a:p>
        </p:txBody>
      </p:sp>
      <p:sp>
        <p:nvSpPr>
          <p:cNvPr id="308" name="Google Shape;30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4" name="Google Shape;31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10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3" name="Google Shape;23;p10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0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0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0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0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0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0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0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0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32" name="Google Shape;32;p1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33" name="Google Shape;33;p1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AZUL">
  <p:cSld name="Sólo título AZUL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55" name="Google Shape;155;p19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56" name="Google Shape;156;p19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57" name="Google Shape;157;p19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9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9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9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9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9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9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9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66" name="Google Shape;166;p1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67" name="Google Shape;167;p1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8" name="Google Shape;168;p19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VERDE">
  <p:cSld name="Sólo título VERDE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5C465"/>
              </a:buClr>
              <a:buSzPts val="8400"/>
              <a:buFont typeface="Arial"/>
              <a:buNone/>
              <a:defRPr>
                <a:solidFill>
                  <a:srgbClr val="A5C465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72" name="Google Shape;172;p20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73" name="Google Shape;173;p20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0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0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20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20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20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20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20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0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82" name="Google Shape;182;p2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83" name="Google Shape;183;p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4" name="Google Shape;184;p20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COLOR 1">
  <p:cSld name="Sólo título COLOR 1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0C4F8"/>
              </a:buClr>
              <a:buSzPts val="8400"/>
              <a:buFont typeface="Arial"/>
              <a:buNone/>
              <a:defRPr>
                <a:solidFill>
                  <a:srgbClr val="20C4F8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87" name="Google Shape;187;p21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88" name="Google Shape;188;p21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89" name="Google Shape;189;p21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21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21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21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1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1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1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1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1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98" name="Google Shape;198;p2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99" name="Google Shape;199;p2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0" name="Google Shape;200;p21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COLOR 2">
  <p:cSld name="Sólo título COLOR 2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203" name="Google Shape;203;p22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04" name="Google Shape;204;p22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05" name="Google Shape;205;p22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2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2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2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2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2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2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2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2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14" name="Google Shape;214;p2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15" name="Google Shape;215;p2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6" name="Google Shape;216;p22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Agenda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3"/>
          <p:cNvSpPr txBox="1"/>
          <p:nvPr>
            <p:ph type="title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219" name="Google Shape;219;p23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20" name="Google Shape;220;p23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1pPr>
            <a:lvl2pPr indent="-2286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2pPr>
            <a:lvl3pPr indent="-2286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3pPr>
            <a:lvl4pPr indent="-2286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4pPr>
            <a:lvl5pPr indent="-2286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21" name="Google Shape;221;p23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22" name="Google Shape;222;p23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3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3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3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3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3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3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3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3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31" name="Google Shape;231;p2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32" name="Google Shape;232;p2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3" name="Google Shape;233;p23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claración COLOR 1">
  <p:cSld name="Declaración COLOR 1"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4"/>
          <p:cNvSpPr txBox="1"/>
          <p:nvPr>
            <p:ph idx="1" type="body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36" name="Google Shape;236;p24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37" name="Google Shape;237;p24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4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24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24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4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4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4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4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4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46" name="Google Shape;246;p2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47" name="Google Shape;247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8" name="Google Shape;248;p24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claración COLOR 2">
  <p:cSld name="Declaración COLOR 2"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5"/>
          <p:cNvSpPr txBox="1"/>
          <p:nvPr>
            <p:ph idx="1" type="body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51" name="Google Shape;251;p25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52" name="Google Shape;252;p25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5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5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5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5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61" name="Google Shape;261;p2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62" name="Google Shape;262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3" name="Google Shape;263;p25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to (grande)">
  <p:cSld name="Dato (grande)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6"/>
          <p:cNvSpPr txBox="1"/>
          <p:nvPr>
            <p:ph idx="1" type="body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66" name="Google Shape;266;p26"/>
          <p:cNvSpPr txBox="1"/>
          <p:nvPr>
            <p:ph idx="2" type="body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4400"/>
              <a:buFont typeface="Arial"/>
              <a:buNone/>
              <a:defRPr sz="4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67" name="Google Shape;267;p26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68" name="Google Shape;268;p26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6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6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6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6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6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6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6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6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77" name="Google Shape;277;p2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78" name="Google Shape;278;p2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9" name="Google Shape;279;p26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">
  <p:cSld name="Cita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7"/>
          <p:cNvSpPr txBox="1"/>
          <p:nvPr>
            <p:ph idx="1" type="body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4400"/>
              <a:buFont typeface="Arial"/>
              <a:buNone/>
              <a:defRPr sz="4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82" name="Google Shape;282;p27"/>
          <p:cNvSpPr txBox="1"/>
          <p:nvPr>
            <p:ph idx="2" type="body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83" name="Google Shape;283;p27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84" name="Google Shape;284;p27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7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7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7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7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7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7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27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7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93" name="Google Shape;293;p2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94" name="Google Shape;294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5" name="Google Shape;295;p27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" type="title">
  <p:cSld name="TITL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>
            <p:ph type="title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  <a:defRPr sz="11600">
                <a:solidFill>
                  <a:srgbClr val="1E98FD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" type="body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2500"/>
              <a:buFont typeface="Arial"/>
              <a:buNone/>
              <a:defRPr sz="25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2" type="body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39" name="Google Shape;39;p11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40" name="Google Shape;40;p11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1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1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1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1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1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1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1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1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49" name="Google Shape;49;p1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50" name="Google Shape;50;p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AZUL">
  <p:cSld name="Título y viñetas AZUL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VERDE">
  <p:cSld name="Título y viñetas VER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5C465"/>
              </a:buClr>
              <a:buSzPts val="8400"/>
              <a:buFont typeface="Arial"/>
              <a:buNone/>
              <a:defRPr>
                <a:solidFill>
                  <a:srgbClr val="A5C465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61" name="Google Shape;61;p13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62" name="Google Shape;62;p13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71" name="Google Shape;71;p1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72" name="Google Shape;72;p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COLOR 1">
  <p:cSld name="Título y viñetas COLOR 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4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78" name="Google Shape;78;p14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79" name="Google Shape;79;p14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4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4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88" name="Google Shape;88;p1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89" name="Google Shape;89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4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COLOR 2">
  <p:cSld name="Título y viñetas COLOR 2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93" name="Google Shape;93;p15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95" name="Google Shape;95;p15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96" name="Google Shape;96;p15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5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05" name="Google Shape;105;p1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06" name="Google Shape;106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7" name="Google Shape;107;p15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ñetas VERDE">
  <p:cSld name="Viñetas VER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10" name="Google Shape;110;p16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11" name="Google Shape;111;p16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6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6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6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20" name="Google Shape;120;p1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21" name="Google Shape;121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2" name="Google Shape;122;p16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ñetas AZUL">
  <p:cSld name="Viñetas AZUL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idx="1" type="body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25" name="Google Shape;125;p17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26" name="Google Shape;126;p17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7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7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7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7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7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35" name="Google Shape;135;p1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36" name="Google Shape;136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7" name="Google Shape;137;p17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ción">
  <p:cSld name="Sección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/>
          <p:nvPr>
            <p:ph type="title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11600"/>
              <a:buFont typeface="Arial"/>
              <a:buNone/>
              <a:defRPr sz="11600"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grpSp>
        <p:nvGrpSpPr>
          <p:cNvPr id="140" name="Google Shape;140;p18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41" name="Google Shape;141;p18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8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8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8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8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50" name="Google Shape;150;p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51" name="Google Shape;151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2" name="Google Shape;152;p18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21" Type="http://schemas.openxmlformats.org/officeDocument/2006/relationships/theme" Target="../theme/theme2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4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slideLayout" Target="../slideLayouts/slideLayout17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33400" lvl="3" marL="18288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33400" lvl="4" marL="22860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33400" lvl="5" marL="27432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33400" lvl="6" marL="32004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33400" lvl="7" marL="36576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33400" lvl="8" marL="41148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8" name="Google Shape;8;p9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9" name="Google Shape;9;p9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9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9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9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9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9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9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9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9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8" name="Google Shape;18;p9"/>
            <p:cNvPicPr preferRelativeResize="0"/>
            <p:nvPr/>
          </p:nvPicPr>
          <p:blipFill rotWithShape="1">
            <a:blip r:embed="rId1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9" name="Google Shape;19;p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"/>
          <p:cNvSpPr txBox="1"/>
          <p:nvPr>
            <p:ph idx="4294967295" type="title"/>
          </p:nvPr>
        </p:nvSpPr>
        <p:spPr>
          <a:xfrm>
            <a:off x="0" y="3289300"/>
            <a:ext cx="21844000" cy="387985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sz="9600"/>
              <a:t>Share Your World 2</a:t>
            </a:r>
            <a:endParaRPr sz="9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"/>
          <p:cNvSpPr txBox="1"/>
          <p:nvPr/>
        </p:nvSpPr>
        <p:spPr>
          <a:xfrm>
            <a:off x="1839310" y="4379433"/>
            <a:ext cx="20705400" cy="63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>
                <a:solidFill>
                  <a:schemeClr val="dk1"/>
                </a:solidFill>
              </a:rPr>
              <a:t>We use t</a:t>
            </a:r>
            <a:r>
              <a:rPr b="0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 superlative form of adjectives to compare more than two things. Superlatives describe when a person, place or thing has more (or less) of something than all the others in the same group.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"/>
          <p:cNvSpPr txBox="1"/>
          <p:nvPr/>
        </p:nvSpPr>
        <p:spPr>
          <a:xfrm>
            <a:off x="1532309" y="6032257"/>
            <a:ext cx="20046277" cy="57245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b="0" i="1" lang="en-US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Angel Falls in Venezuela are </a:t>
            </a:r>
            <a:r>
              <a:rPr b="0" i="1" lang="en-US" sz="12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the tallest </a:t>
            </a:r>
            <a:r>
              <a:rPr b="0" i="1" lang="en-US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waterfalls in the world.</a:t>
            </a:r>
            <a:endParaRPr b="0" i="1" sz="1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"/>
          <p:cNvSpPr txBox="1"/>
          <p:nvPr/>
        </p:nvSpPr>
        <p:spPr>
          <a:xfrm>
            <a:off x="1532309" y="3859715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Usually use </a:t>
            </a:r>
            <a:r>
              <a:rPr b="0" i="1" lang="en-US" sz="8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b="0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before superlatives:</a:t>
            </a:r>
            <a:endParaRPr b="0" i="0" sz="8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" name="Google Shape;316;p4"/>
          <p:cNvGraphicFramePr/>
          <p:nvPr/>
        </p:nvGraphicFramePr>
        <p:xfrm>
          <a:off x="1515979" y="143933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{C6882840-99B2-477F-95A2-786393E7B123}</a:tableStyleId>
              </a:tblPr>
              <a:tblGrid>
                <a:gridCol w="12306350"/>
                <a:gridCol w="9013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7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Spelling rule</a:t>
                      </a:r>
                      <a:endParaRPr sz="22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i="0" lang="en-US" sz="7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superlatives</a:t>
                      </a:r>
                      <a:endParaRPr i="0" sz="22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For most one-syllable adjectives, </a:t>
                      </a:r>
                      <a:r>
                        <a:rPr i="0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add</a:t>
                      </a:r>
                      <a:r>
                        <a:rPr i="1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-est.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i="1" sz="22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4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For one syllable adjectives that end in consonant-vowel-consonant, double the final consonant.</a:t>
                      </a:r>
                      <a:endParaRPr sz="22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 adjectives that end in consonant + </a:t>
                      </a:r>
                      <a:r>
                        <a:rPr i="1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-y</a:t>
                      </a: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change the </a:t>
                      </a:r>
                      <a:r>
                        <a:rPr i="1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-y</a:t>
                      </a: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to </a:t>
                      </a:r>
                      <a:r>
                        <a:rPr i="1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-i</a:t>
                      </a: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 add </a:t>
                      </a:r>
                      <a:r>
                        <a:rPr i="1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-est.</a:t>
                      </a:r>
                      <a:endParaRPr b="0" i="0" sz="6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7625" marL="476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 adjectives with more than one syllable, use most + adjective.</a:t>
                      </a:r>
                      <a:endParaRPr sz="2200" u="none" cap="none" strike="noStrike"/>
                    </a:p>
                  </a:txBody>
                  <a:tcPr marT="0" marB="0" marR="47625" marL="476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17" name="Google Shape;317;p4"/>
          <p:cNvSpPr txBox="1"/>
          <p:nvPr/>
        </p:nvSpPr>
        <p:spPr>
          <a:xfrm>
            <a:off x="13735026" y="2697357"/>
            <a:ext cx="9432757" cy="1949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new - newest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old - oldest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long - longest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"/>
          <p:cNvSpPr txBox="1"/>
          <p:nvPr/>
        </p:nvSpPr>
        <p:spPr>
          <a:xfrm>
            <a:off x="14226922" y="7928132"/>
            <a:ext cx="8413151" cy="133369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pretty - prettiest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ugly - ugliest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4"/>
          <p:cNvSpPr txBox="1"/>
          <p:nvPr/>
        </p:nvSpPr>
        <p:spPr>
          <a:xfrm>
            <a:off x="13735026" y="10327815"/>
            <a:ext cx="9432757" cy="133369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beautiful - most beautiful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popular - most popular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4"/>
          <p:cNvSpPr txBox="1"/>
          <p:nvPr/>
        </p:nvSpPr>
        <p:spPr>
          <a:xfrm>
            <a:off x="13717120" y="4962542"/>
            <a:ext cx="9432757" cy="1949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big - biggest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hot - hottest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tall - tallest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