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3716000" cx="2438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glpX+OtjzvTOOOGTzIQsX9T48b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75B958B-E1B0-4339-859D-6527B2163AF3}">
  <a:tblStyle styleId="{575B958B-E1B0-4339-859D-6527B2163AF3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3"/>
          </a:solidFill>
        </a:fill>
      </a:tcStyle>
    </a:wholeTbl>
    <a:band1H>
      <a:tcTxStyle b="off" i="off"/>
      <a:tcStyle>
        <a:fill>
          <a:solidFill>
            <a:srgbClr val="CAD5E6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D5E6"/>
          </a:solidFill>
        </a:fill>
      </a:tcStyle>
    </a:band1V>
    <a:band2V>
      <a:tcTxStyle b="off" i="off"/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8" name="Google Shape;29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r>
              <a:t/>
            </a:r>
            <a:endParaRPr/>
          </a:p>
        </p:txBody>
      </p:sp>
      <p:sp>
        <p:nvSpPr>
          <p:cNvPr id="303" name="Google Shape;30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8" name="Google Shape;30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7" name="Google Shape;31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11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3" name="Google Shape;23;p11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1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1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32" name="Google Shape;32;p1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33" name="Google Shape;33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4" name="Google Shape;34;p11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AZUL">
  <p:cSld name="Sólo título AZUL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55" name="Google Shape;155;p20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56" name="Google Shape;156;p20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57" name="Google Shape;157;p20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0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0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0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0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0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0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20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0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66" name="Google Shape;166;p2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67" name="Google Shape;167;p2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8" name="Google Shape;168;p20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VERDE">
  <p:cSld name="Sólo título VERDE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5C465"/>
              </a:buClr>
              <a:buSzPts val="8400"/>
              <a:buFont typeface="Arial"/>
              <a:buNone/>
              <a:defRPr>
                <a:solidFill>
                  <a:srgbClr val="A5C465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71" name="Google Shape;171;p21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72" name="Google Shape;172;p21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73" name="Google Shape;173;p21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1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1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1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1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1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21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21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1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82" name="Google Shape;182;p2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83" name="Google Shape;183;p2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4" name="Google Shape;184;p21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COLOR 1">
  <p:cSld name="Sólo título COLOR 1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2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C4F8"/>
              </a:buClr>
              <a:buSzPts val="8400"/>
              <a:buFont typeface="Arial"/>
              <a:buNone/>
              <a:defRPr>
                <a:solidFill>
                  <a:srgbClr val="20C4F8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187" name="Google Shape;187;p22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88" name="Google Shape;188;p22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89" name="Google Shape;189;p22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22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22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2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2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2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2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2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98" name="Google Shape;198;p2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99" name="Google Shape;199;p2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0" name="Google Shape;200;p22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título COLOR 2">
  <p:cSld name="Sólo título COLOR 2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3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203" name="Google Shape;203;p23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04" name="Google Shape;204;p23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05" name="Google Shape;205;p23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3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3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3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3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3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3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3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3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14" name="Google Shape;214;p23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15" name="Google Shape;215;p2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6" name="Google Shape;216;p23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4"/>
          <p:cNvSpPr txBox="1"/>
          <p:nvPr>
            <p:ph type="title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219" name="Google Shape;219;p24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  <a:defRPr sz="54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20" name="Google Shape;220;p24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1pPr>
            <a:lvl2pPr indent="-2286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2pPr>
            <a:lvl3pPr indent="-2286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3pPr>
            <a:lvl4pPr indent="-2286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4pPr>
            <a:lvl5pPr indent="-2286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5500"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21" name="Google Shape;221;p24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22" name="Google Shape;222;p24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4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4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4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4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4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4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4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4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31" name="Google Shape;231;p2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32" name="Google Shape;232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3" name="Google Shape;233;p24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laración COLOR 1">
  <p:cSld name="Declaración COLOR 1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5"/>
          <p:cNvSpPr txBox="1"/>
          <p:nvPr>
            <p:ph idx="1" type="body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6E7CC"/>
              </a:buClr>
              <a:buSzPts val="8400"/>
              <a:buFont typeface="Arial"/>
              <a:buNone/>
              <a:defRPr sz="8400">
                <a:solidFill>
                  <a:srgbClr val="16E7C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36" name="Google Shape;236;p25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37" name="Google Shape;237;p25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5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46" name="Google Shape;246;p2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47" name="Google Shape;247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8" name="Google Shape;248;p25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claración COLOR 2">
  <p:cSld name="Declaración COLOR 2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"/>
          <p:cNvSpPr txBox="1"/>
          <p:nvPr>
            <p:ph idx="1" type="body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51" name="Google Shape;251;p26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52" name="Google Shape;252;p26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6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6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6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6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6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6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61" name="Google Shape;261;p2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62" name="Google Shape;262;p2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3" name="Google Shape;263;p26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to (grande)">
  <p:cSld name="Dato (grande)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7"/>
          <p:cNvSpPr txBox="1"/>
          <p:nvPr>
            <p:ph idx="1" type="body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22400"/>
              <a:buFont typeface="Arial"/>
              <a:buNone/>
              <a:defRPr sz="22400">
                <a:solidFill>
                  <a:srgbClr val="1E98F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6" name="Google Shape;266;p27"/>
          <p:cNvSpPr txBox="1"/>
          <p:nvPr>
            <p:ph idx="2" type="body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4400"/>
              <a:buFont typeface="Arial"/>
              <a:buNone/>
              <a:defRPr sz="4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67" name="Google Shape;267;p27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68" name="Google Shape;268;p27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7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7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7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7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7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7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7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77" name="Google Shape;277;p2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78" name="Google Shape;278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9" name="Google Shape;279;p27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">
  <p:cSld name="Cita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8"/>
          <p:cNvSpPr txBox="1"/>
          <p:nvPr>
            <p:ph idx="1" type="body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4400"/>
              <a:buFont typeface="Arial"/>
              <a:buNone/>
              <a:defRPr sz="4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82" name="Google Shape;282;p28"/>
          <p:cNvSpPr txBox="1"/>
          <p:nvPr>
            <p:ph idx="2" type="body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 sz="8400">
                <a:solidFill>
                  <a:srgbClr val="5FD83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283" name="Google Shape;283;p28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284" name="Google Shape;284;p28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8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8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8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8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8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8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8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8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293" name="Google Shape;293;p2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294" name="Google Shape;294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5" name="Google Shape;295;p28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" type="title">
  <p:cSld name="TITL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/>
          <p:nvPr>
            <p:ph type="title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  <a:defRPr sz="11600">
                <a:solidFill>
                  <a:srgbClr val="1E98FD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" type="body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2500"/>
              <a:buFont typeface="Arial"/>
              <a:buNone/>
              <a:defRPr sz="25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2" type="body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6400"/>
              <a:buFont typeface="Arial"/>
              <a:buNone/>
              <a:defRPr sz="6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39" name="Google Shape;39;p12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40" name="Google Shape;40;p12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2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2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2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2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2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2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2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2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49" name="Google Shape;49;p1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50" name="Google Shape;50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AZUL">
  <p:cSld name="Título y viñetas AZUL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VERDE">
  <p:cSld name="Título y viñetas VERD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5C465"/>
              </a:buClr>
              <a:buSzPts val="8400"/>
              <a:buFont typeface="Arial"/>
              <a:buNone/>
              <a:defRPr>
                <a:solidFill>
                  <a:srgbClr val="A5C465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61" name="Google Shape;61;p14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62" name="Google Shape;62;p14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71" name="Google Shape;71;p1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72" name="Google Shape;72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COLOR 1">
  <p:cSld name="Título y viñetas COLOR 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4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78" name="Google Shape;78;p15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79" name="Google Shape;79;p15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5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88" name="Google Shape;88;p1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89" name="Google Shape;89;p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5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viñetas COLOR 2">
  <p:cSld name="Título y viñetas COLOR 2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8400"/>
              <a:buFont typeface="Arial"/>
              <a:buNone/>
              <a:defRPr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9292"/>
              </a:buClr>
              <a:buSzPts val="5400"/>
              <a:buFont typeface="Arial"/>
              <a:buNone/>
              <a:defRPr sz="54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6"/>
          <p:cNvSpPr txBox="1"/>
          <p:nvPr>
            <p:ph idx="2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EA5A48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95" name="Google Shape;95;p16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96" name="Google Shape;96;p16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6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6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6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6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6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05" name="Google Shape;105;p1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06" name="Google Shape;106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7" name="Google Shape;107;p16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ñetas VERDE">
  <p:cSld name="Viñetas VERDE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10" name="Google Shape;110;p17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11" name="Google Shape;111;p17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7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7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7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20" name="Google Shape;120;p1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21" name="Google Shape;121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2" name="Google Shape;122;p17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ñetas AZUL">
  <p:cSld name="Viñetas AZUL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3B438B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grpSp>
        <p:nvGrpSpPr>
          <p:cNvPr id="125" name="Google Shape;125;p18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26" name="Google Shape;126;p18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8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8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8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8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8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8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8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8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35" name="Google Shape;135;p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36" name="Google Shape;136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ción">
  <p:cSld name="Sección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FD833"/>
              </a:buClr>
              <a:buSzPts val="11600"/>
              <a:buFont typeface="Arial"/>
              <a:buNone/>
              <a:defRPr sz="11600">
                <a:solidFill>
                  <a:srgbClr val="5FD833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1800"/>
              <a:buNone/>
              <a:defRPr/>
            </a:lvl9pPr>
          </a:lstStyle>
          <a:p/>
        </p:txBody>
      </p:sp>
      <p:grpSp>
        <p:nvGrpSpPr>
          <p:cNvPr id="140" name="Google Shape;140;p19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141" name="Google Shape;141;p19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9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9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9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9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9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9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9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9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50" name="Google Shape;150;p1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51" name="Google Shape;151;p1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2" name="Google Shape;152;p19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slideLayout" Target="../slideLayouts/slideLayout17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B438B"/>
              </a:buClr>
              <a:buSzPts val="8400"/>
              <a:buFont typeface="Arial"/>
              <a:buNone/>
              <a:defRPr b="0" i="0" sz="8400" u="none" cap="none" strike="noStrike">
                <a:solidFill>
                  <a:srgbClr val="3B438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33400" lvl="3" marL="18288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33400" lvl="4" marL="22860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33400" lvl="5" marL="27432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33400" lvl="6" marL="32004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33400" lvl="7" marL="36576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33400" lvl="8" marL="411480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A5C465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8" name="Google Shape;8;p10"/>
          <p:cNvGrpSpPr/>
          <p:nvPr/>
        </p:nvGrpSpPr>
        <p:grpSpPr>
          <a:xfrm>
            <a:off x="793" y="794"/>
            <a:ext cx="24422380" cy="13758720"/>
            <a:chOff x="0" y="0"/>
            <a:chExt cx="24422379" cy="13758719"/>
          </a:xfrm>
        </p:grpSpPr>
        <p:sp>
          <p:nvSpPr>
            <p:cNvPr id="9" name="Google Shape;9;p10"/>
            <p:cNvSpPr/>
            <p:nvPr/>
          </p:nvSpPr>
          <p:spPr>
            <a:xfrm rot="-60000">
              <a:off x="19222398" y="9270603"/>
              <a:ext cx="5161600" cy="4443413"/>
            </a:xfrm>
            <a:custGeom>
              <a:rect b="b" l="l" r="r" t="t"/>
              <a:pathLst>
                <a:path extrusionOk="0" h="21600" w="20551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0"/>
            <p:cNvSpPr/>
            <p:nvPr/>
          </p:nvSpPr>
          <p:spPr>
            <a:xfrm>
              <a:off x="23439834" y="0"/>
              <a:ext cx="759620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0"/>
            <p:cNvSpPr/>
            <p:nvPr/>
          </p:nvSpPr>
          <p:spPr>
            <a:xfrm>
              <a:off x="0" y="0"/>
              <a:ext cx="1224213" cy="1394647"/>
            </a:xfrm>
            <a:custGeom>
              <a:rect b="b" l="l" r="r" t="t"/>
              <a:pathLst>
                <a:path extrusionOk="0" h="21586" w="21564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0"/>
            <p:cNvSpPr/>
            <p:nvPr/>
          </p:nvSpPr>
          <p:spPr>
            <a:xfrm>
              <a:off x="0" y="0"/>
              <a:ext cx="24288354" cy="636191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0"/>
            <p:cNvSpPr/>
            <p:nvPr/>
          </p:nvSpPr>
          <p:spPr>
            <a:xfrm>
              <a:off x="0" y="12635706"/>
              <a:ext cx="24383207" cy="964804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0"/>
            <p:cNvSpPr/>
            <p:nvPr/>
          </p:nvSpPr>
          <p:spPr>
            <a:xfrm>
              <a:off x="0" y="0"/>
              <a:ext cx="496491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0"/>
            <p:cNvSpPr/>
            <p:nvPr/>
          </p:nvSpPr>
          <p:spPr>
            <a:xfrm>
              <a:off x="23629143" y="0"/>
              <a:ext cx="754064" cy="13715207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0"/>
            <p:cNvSpPr/>
            <p:nvPr/>
          </p:nvSpPr>
          <p:spPr>
            <a:xfrm>
              <a:off x="0" y="12866687"/>
              <a:ext cx="24383207" cy="848520"/>
            </a:xfrm>
            <a:custGeom>
              <a:rect b="b" l="l" r="r" t="t"/>
              <a:pathLst>
                <a:path extrusionOk="0" h="21600" w="2160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0"/>
            <p:cNvSpPr/>
            <p:nvPr/>
          </p:nvSpPr>
          <p:spPr>
            <a:xfrm rot="-60000">
              <a:off x="19492517" y="9504633"/>
              <a:ext cx="4890690" cy="4177904"/>
            </a:xfrm>
            <a:custGeom>
              <a:rect b="b" l="l" r="r" t="t"/>
              <a:pathLst>
                <a:path extrusionOk="0" h="21600" w="20563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pasted-image.pdf" id="18" name="Google Shape;18;p10"/>
            <p:cNvPicPr preferRelativeResize="0"/>
            <p:nvPr/>
          </p:nvPicPr>
          <p:blipFill rotWithShape="1">
            <a:blip r:embed="rId1">
              <a:alphaModFix/>
            </a:blip>
            <a:srcRect b="0" l="0" r="0" t="0"/>
            <a:stretch/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2.png" id="19" name="Google Shape;19;p1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"/>
          <p:cNvSpPr txBox="1"/>
          <p:nvPr>
            <p:ph idx="4294967295" type="title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/>
              <a:t>Share Your World 2</a:t>
            </a:r>
            <a:endParaRPr sz="9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"/>
          <p:cNvSpPr txBox="1"/>
          <p:nvPr/>
        </p:nvSpPr>
        <p:spPr>
          <a:xfrm>
            <a:off x="1839310" y="4379433"/>
            <a:ext cx="207054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182850" spcFirstLastPara="1" rIns="182850" wrap="square" tIns="914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with comparative forms, some adjectives have </a:t>
            </a:r>
            <a:r>
              <a:rPr lang="en-US" sz="8000">
                <a:solidFill>
                  <a:schemeClr val="dk1"/>
                </a:solidFill>
              </a:rPr>
              <a:t>ir</a:t>
            </a:r>
            <a:r>
              <a:rPr b="0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regular superlative forms.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4"/>
          <p:cNvGraphicFramePr/>
          <p:nvPr/>
        </p:nvGraphicFramePr>
        <p:xfrm>
          <a:off x="1515979" y="143933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{575B958B-E1B0-4339-859D-6527B2163AF3}</a:tableStyleId>
              </a:tblPr>
              <a:tblGrid>
                <a:gridCol w="10796525"/>
                <a:gridCol w="105234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adjective</a:t>
                      </a:r>
                      <a:endParaRPr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i="0" lang="en-US" sz="7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example</a:t>
                      </a:r>
                      <a:endParaRPr i="0" sz="22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good – best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809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bad – worst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far – farthest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b="0" i="0" sz="6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762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 – most fun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11" name="Google Shape;311;p4"/>
          <p:cNvSpPr txBox="1"/>
          <p:nvPr/>
        </p:nvSpPr>
        <p:spPr>
          <a:xfrm>
            <a:off x="13056781" y="2958928"/>
            <a:ext cx="9226255" cy="1333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best film of this year is Wild Times Ahead.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4"/>
          <p:cNvSpPr txBox="1"/>
          <p:nvPr/>
        </p:nvSpPr>
        <p:spPr>
          <a:xfrm>
            <a:off x="12648455" y="6747537"/>
            <a:ext cx="9432757" cy="1333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Helsinki is the farthest city from the Equator.</a:t>
            </a:r>
            <a:endParaRPr/>
          </a:p>
        </p:txBody>
      </p:sp>
      <p:sp>
        <p:nvSpPr>
          <p:cNvPr id="313" name="Google Shape;313;p4"/>
          <p:cNvSpPr txBox="1"/>
          <p:nvPr/>
        </p:nvSpPr>
        <p:spPr>
          <a:xfrm>
            <a:off x="13205637" y="8719553"/>
            <a:ext cx="9077399" cy="1333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Kayaking was the most fun part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the trip.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4"/>
          <p:cNvSpPr txBox="1"/>
          <p:nvPr/>
        </p:nvSpPr>
        <p:spPr>
          <a:xfrm>
            <a:off x="12648455" y="4839744"/>
            <a:ext cx="9432757" cy="133369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worst hotel to stay in Cancun is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near the airport.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" name="Google Shape;319;p9"/>
          <p:cNvGraphicFramePr/>
          <p:nvPr/>
        </p:nvGraphicFramePr>
        <p:xfrm>
          <a:off x="1515979" y="143933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{575B958B-E1B0-4339-859D-6527B2163AF3}</a:tableStyleId>
              </a:tblPr>
              <a:tblGrid>
                <a:gridCol w="12072425"/>
                <a:gridCol w="92475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Spelling rule</a:t>
                      </a:r>
                      <a:endParaRPr sz="22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i="0" lang="en-US" sz="7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comparatives</a:t>
                      </a:r>
                      <a:endParaRPr i="0" sz="22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For most one-syllable adjectives, add 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-est</a:t>
                      </a: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 adjectives that end in consonant + </a:t>
                      </a:r>
                      <a:r>
                        <a:rPr b="0" i="1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-y, 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change the </a:t>
                      </a:r>
                      <a:r>
                        <a:rPr b="0" i="1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-y 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 </a:t>
                      </a:r>
                      <a:r>
                        <a:rPr b="0" i="1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-i 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add </a:t>
                      </a:r>
                      <a:r>
                        <a:rPr i="1"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-est</a:t>
                      </a:r>
                      <a:r>
                        <a:rPr lang="en-US" sz="6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b="0" i="0" sz="6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7625" marL="476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762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 </a:t>
                      </a:r>
                      <a:r>
                        <a:rPr b="0" i="0" lang="en-US" sz="6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adjectives</a:t>
                      </a:r>
                      <a:r>
                        <a:rPr lang="en-US" sz="6000" u="none" cap="none" strike="noStrik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with more than one syllable, use most + adjective.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t/>
                      </a:r>
                      <a:endParaRPr sz="6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20" name="Google Shape;320;p9"/>
          <p:cNvSpPr txBox="1"/>
          <p:nvPr/>
        </p:nvSpPr>
        <p:spPr>
          <a:xfrm>
            <a:off x="13506421" y="3000688"/>
            <a:ext cx="9226255" cy="1949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nice - nicest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strange - strangest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kind - kindest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9"/>
          <p:cNvSpPr txBox="1"/>
          <p:nvPr/>
        </p:nvSpPr>
        <p:spPr>
          <a:xfrm>
            <a:off x="13403172" y="9502514"/>
            <a:ext cx="9432757" cy="1949252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beautiful - most beautiful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exciting - most exciting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delicious - most delicious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9"/>
          <p:cNvSpPr txBox="1"/>
          <p:nvPr/>
        </p:nvSpPr>
        <p:spPr>
          <a:xfrm>
            <a:off x="13403169" y="5791386"/>
            <a:ext cx="9432757" cy="2564805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noisy - nosiest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lively - liveliest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friendly - friendliest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