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notesMasterIdLst>
    <p:notesMasterId r:id="rId8"/>
  </p:notesMasterIdLst>
  <p:sldIdLst>
    <p:sldId id="259" r:id="rId2"/>
    <p:sldId id="260" r:id="rId3"/>
    <p:sldId id="263" r:id="rId4"/>
    <p:sldId id="265" r:id="rId5"/>
    <p:sldId id="264" r:id="rId6"/>
    <p:sldId id="266" r:id="rId7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1pPr>
    <a:lvl2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2pPr>
    <a:lvl3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3pPr>
    <a:lvl4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4pPr>
    <a:lvl5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5pPr>
    <a:lvl6pPr marL="0" marR="0" indent="2286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6pPr>
    <a:lvl7pPr marL="0" marR="0" indent="2743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7pPr>
    <a:lvl8pPr marL="0" marR="0" indent="3200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8pPr>
    <a:lvl9pPr marL="0" marR="0" indent="3657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Graphik"/>
        <a:ea typeface="Graphik"/>
        <a:cs typeface="Graphik"/>
        <a:sym typeface="Graphik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FFFFFF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raphik Medium"/>
          <a:ea typeface="Graphik Medium"/>
          <a:cs typeface="Graphik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A9A9A9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0"/>
    <p:restoredTop sz="94659"/>
  </p:normalViewPr>
  <p:slideViewPr>
    <p:cSldViewPr snapToGrid="0">
      <p:cViewPr varScale="1">
        <p:scale>
          <a:sx n="47" d="100"/>
          <a:sy n="47" d="100"/>
        </p:scale>
        <p:origin x="264" y="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05" name="Shape 40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3149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24699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97110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979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de presenta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9300"/>
            <a:ext cx="21844000" cy="3879454"/>
          </a:xfrm>
          <a:prstGeom prst="rect">
            <a:avLst/>
          </a:prstGeom>
        </p:spPr>
        <p:txBody>
          <a:bodyPr/>
          <a:lstStyle>
            <a:lvl1pPr defTabSz="2438338"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presentación</a:t>
            </a:r>
          </a:p>
        </p:txBody>
      </p:sp>
      <p:sp>
        <p:nvSpPr>
          <p:cNvPr id="24" name="Autor y fech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25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Autor y fecha</a:t>
            </a:r>
          </a:p>
        </p:txBody>
      </p:sp>
      <p:sp>
        <p:nvSpPr>
          <p:cNvPr id="25" name="Nivel de texto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985000"/>
            <a:ext cx="21844000" cy="2512352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Subtítulo de presentación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31836572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03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0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0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13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4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1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751433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>
                        <a:hueOff val="-446844"/>
                        <a:satOff val="-6226"/>
                        <a:lumOff val="18873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24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36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25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6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7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8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29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0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1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2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33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34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35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37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8376387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245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257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46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7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8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49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0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1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2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3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54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55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56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586959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Título de agend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62100"/>
          </a:xfrm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agenda</a:t>
            </a:r>
          </a:p>
        </p:txBody>
      </p:sp>
      <p:sp>
        <p:nvSpPr>
          <p:cNvPr id="266" name="Subtítulo de agend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agenda</a:t>
            </a:r>
          </a:p>
        </p:txBody>
      </p:sp>
      <p:sp>
        <p:nvSpPr>
          <p:cNvPr id="26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buClrTx/>
              <a:buSzTx/>
              <a:buNone/>
              <a:defRPr sz="5500" spc="-55"/>
            </a:lvl1pPr>
            <a:lvl2pPr marL="0" indent="457200" defTabSz="825500">
              <a:buClrTx/>
              <a:buSzTx/>
              <a:buNone/>
              <a:defRPr sz="5500" spc="-55"/>
            </a:lvl2pPr>
            <a:lvl3pPr marL="0" indent="914400" defTabSz="825500">
              <a:buClrTx/>
              <a:buSzTx/>
              <a:buNone/>
              <a:defRPr sz="5500" spc="-55"/>
            </a:lvl3pPr>
            <a:lvl4pPr marL="0" indent="1371600" defTabSz="825500">
              <a:buClrTx/>
              <a:buSzTx/>
              <a:buNone/>
              <a:defRPr sz="5500" spc="-55"/>
            </a:lvl4pPr>
            <a:lvl5pPr marL="0" indent="1828800" defTabSz="825500">
              <a:buClrTx/>
              <a:buSzTx/>
              <a:buNone/>
              <a:defRPr sz="5500" spc="-55"/>
            </a:lvl5pPr>
          </a:lstStyle>
          <a:p>
            <a:r>
              <a:t>Temas de agenda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7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6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6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7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7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7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28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222662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2">
                        <a:hueOff val="-206910"/>
                        <a:satOff val="-12829"/>
                        <a:lumOff val="16238"/>
                      </a:schemeClr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29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28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8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29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29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9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0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0759899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eclaración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927600"/>
            <a:ext cx="21844000" cy="3902869"/>
          </a:xfrm>
          <a:prstGeom prst="rect">
            <a:avLst/>
          </a:prstGeom>
        </p:spPr>
        <p:txBody>
          <a:bodyPr anchor="ctr"/>
          <a:lstStyle>
            <a:lvl1pPr marL="0" indent="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1pPr>
            <a:lvl2pPr marL="0" indent="4572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2pPr>
            <a:lvl3pPr marL="0" indent="9144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3pPr>
            <a:lvl4pPr marL="0" indent="13716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4pPr>
            <a:lvl5pPr marL="0" indent="1828800" algn="ctr">
              <a:spcBef>
                <a:spcPts val="0"/>
              </a:spcBef>
              <a:buClrTx/>
              <a:buSzTx/>
              <a:buNone/>
              <a:defRPr sz="8400" spc="-252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Graphik Medium"/>
                <a:ea typeface="Graphik Medium"/>
                <a:cs typeface="Graphik Medium"/>
                <a:sym typeface="Graphik Medium"/>
              </a:defRPr>
            </a:lvl5pPr>
          </a:lstStyle>
          <a:p>
            <a:r>
              <a:t>Declaración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1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0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0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1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1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1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2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15626972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Dato (gran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3906096"/>
            <a:ext cx="21844000" cy="4488604"/>
          </a:xfrm>
          <a:prstGeom prst="rect">
            <a:avLst/>
          </a:prstGeom>
        </p:spPr>
        <p:txBody>
          <a:bodyPr anchor="b"/>
          <a:lstStyle>
            <a:lvl1pPr marL="0" indent="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 defTabSz="2438338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22400" spc="-448">
                <a:gradFill flip="none" rotWithShape="1">
                  <a:gsLst>
                    <a:gs pos="0">
                      <a:srgbClr val="1E98FD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28" name="Información del dato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85217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Información del dato</a:t>
            </a:r>
          </a:p>
        </p:txBody>
      </p:sp>
      <p:grpSp>
        <p:nvGrpSpPr>
          <p:cNvPr id="34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2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3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3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3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6233057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Atribució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4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Atribución</a:t>
            </a:r>
          </a:p>
        </p:txBody>
      </p:sp>
      <p:sp>
        <p:nvSpPr>
          <p:cNvPr id="349" name="Nivel de texto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5141969"/>
            <a:ext cx="21844000" cy="343019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  <a:latin typeface="+mn-lt"/>
                <a:ea typeface="+mn-ea"/>
                <a:cs typeface="+mn-cs"/>
                <a:sym typeface="Graphik Semibold"/>
              </a:defRPr>
            </a:lvl5pPr>
          </a:lstStyle>
          <a:p>
            <a:r>
              <a:t>“Frase celebre”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36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5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5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5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6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6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8783881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0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369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0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1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2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3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4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5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6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377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378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379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38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019026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4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4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7999873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A5C465"/>
                </a:soli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56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69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58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9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0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1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2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3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4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5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6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67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68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7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4703376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78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79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91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80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1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2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3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4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5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6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7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8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89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0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9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691170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viñetas COLO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diapositiva</a:t>
            </a:r>
          </a:p>
        </p:txBody>
      </p:sp>
      <p:sp>
        <p:nvSpPr>
          <p:cNvPr id="100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sp>
        <p:nvSpPr>
          <p:cNvPr id="101" name="Nivel de texto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rgbClr val="EA5A48"/>
              </a:buClr>
            </a:lvl1pPr>
            <a:lvl2pPr>
              <a:buClr>
                <a:srgbClr val="EA5A48"/>
              </a:buClr>
            </a:lvl2pPr>
            <a:lvl3pPr>
              <a:buClr>
                <a:srgbClr val="EA5A48"/>
              </a:buClr>
            </a:lvl3pPr>
            <a:lvl4pPr>
              <a:buClr>
                <a:srgbClr val="EA5A48"/>
              </a:buClr>
            </a:lvl4pPr>
            <a:lvl5pPr>
              <a:buClr>
                <a:srgbClr val="EA5A48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1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0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1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1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2520792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VER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3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2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3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3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3504515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Viñetas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9316"/>
            <a:ext cx="21844000" cy="8432801"/>
          </a:xfrm>
          <a:prstGeom prst="rect">
            <a:avLst/>
          </a:prstGeom>
        </p:spPr>
        <p:txBody>
          <a:bodyPr numCol="2" spcCol="1092200"/>
          <a:lstStyle>
            <a:lvl1pPr>
              <a:buClr>
                <a:srgbClr val="3B438B"/>
              </a:buClr>
            </a:lvl1pPr>
            <a:lvl2pPr>
              <a:buClr>
                <a:srgbClr val="3B438B"/>
              </a:buClr>
            </a:lvl2pPr>
            <a:lvl3pPr>
              <a:buClr>
                <a:srgbClr val="3B438B"/>
              </a:buClr>
            </a:lvl3pPr>
            <a:lvl4pPr>
              <a:buClr>
                <a:srgbClr val="3B438B"/>
              </a:buClr>
            </a:lvl4pPr>
            <a:lvl5pPr>
              <a:buClr>
                <a:srgbClr val="3B438B"/>
              </a:buClr>
            </a:lvl5pPr>
          </a:lstStyle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4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4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5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5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833885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ítulo de sección"/>
          <p:cNvSpPr txBox="1">
            <a:spLocks noGrp="1"/>
          </p:cNvSpPr>
          <p:nvPr>
            <p:ph type="title" hasCustomPrompt="1"/>
          </p:nvPr>
        </p:nvSpPr>
        <p:spPr>
          <a:xfrm>
            <a:off x="1270000" y="3285819"/>
            <a:ext cx="21844000" cy="387350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chemeClr val="accent3">
                        <a:hueOff val="-385756"/>
                        <a:satOff val="-32155"/>
                        <a:lumOff val="17967"/>
                      </a:schemeClr>
                    </a:gs>
                    <a:gs pos="100000">
                      <a:srgbClr val="FF542E"/>
                    </a:gs>
                  </a:gsLst>
                  <a:lin ang="3960000" scaled="0"/>
                </a:gradFill>
              </a:defRPr>
            </a:lvl1pPr>
          </a:lstStyle>
          <a:p>
            <a:r>
              <a:t>Título de sección</a:t>
            </a:r>
          </a:p>
        </p:txBody>
      </p:sp>
      <p:grpSp>
        <p:nvGrpSpPr>
          <p:cNvPr id="173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62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3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4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5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6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7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8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69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70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71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2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7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85381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Sólo título AZ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ítulo de diapositiva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Título de diapositiva</a:t>
            </a:r>
          </a:p>
        </p:txBody>
      </p:sp>
      <p:sp>
        <p:nvSpPr>
          <p:cNvPr id="182" name="Subtítulo de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2133600"/>
            <a:ext cx="21844000" cy="1016000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5400">
                <a:solidFill>
                  <a:srgbClr val="929292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r>
              <a:t>Subtítulo de diapositiva</a:t>
            </a:r>
          </a:p>
        </p:txBody>
      </p:sp>
      <p:grpSp>
        <p:nvGrpSpPr>
          <p:cNvPr id="194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183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4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5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6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7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8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89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0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91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92" name="pasted-image.pdf" descr="pasted-image.pdf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3" name="logo2.png" descr="logo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3697869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de diapositiva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Título de diapositiva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Texto en viñeta de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grpSp>
        <p:nvGrpSpPr>
          <p:cNvPr id="15" name="Grupo"/>
          <p:cNvGrpSpPr/>
          <p:nvPr/>
        </p:nvGrpSpPr>
        <p:grpSpPr>
          <a:xfrm>
            <a:off x="793" y="794"/>
            <a:ext cx="24422380" cy="13758719"/>
            <a:chOff x="0" y="0"/>
            <a:chExt cx="24422379" cy="13758718"/>
          </a:xfrm>
        </p:grpSpPr>
        <p:sp>
          <p:nvSpPr>
            <p:cNvPr id="4" name="Figura"/>
            <p:cNvSpPr/>
            <p:nvPr/>
          </p:nvSpPr>
          <p:spPr>
            <a:xfrm rot="21540000">
              <a:off x="19222398" y="9270603"/>
              <a:ext cx="5161600" cy="44434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51" h="21600" extrusionOk="0">
                  <a:moveTo>
                    <a:pt x="10907" y="0"/>
                  </a:moveTo>
                  <a:cubicBezTo>
                    <a:pt x="8116" y="0"/>
                    <a:pt x="5325" y="1290"/>
                    <a:pt x="3195" y="3870"/>
                  </a:cubicBezTo>
                  <a:cubicBezTo>
                    <a:pt x="-810" y="8722"/>
                    <a:pt x="-1049" y="16409"/>
                    <a:pt x="2477" y="21600"/>
                  </a:cubicBezTo>
                  <a:lnTo>
                    <a:pt x="13956" y="21600"/>
                  </a:lnTo>
                  <a:lnTo>
                    <a:pt x="19331" y="21600"/>
                  </a:lnTo>
                  <a:lnTo>
                    <a:pt x="20548" y="21600"/>
                  </a:lnTo>
                  <a:lnTo>
                    <a:pt x="20548" y="19403"/>
                  </a:lnTo>
                  <a:cubicBezTo>
                    <a:pt x="20549" y="19400"/>
                    <a:pt x="20550" y="19397"/>
                    <a:pt x="20551" y="19395"/>
                  </a:cubicBezTo>
                  <a:lnTo>
                    <a:pt x="20551" y="7034"/>
                  </a:lnTo>
                  <a:cubicBezTo>
                    <a:pt x="20054" y="5896"/>
                    <a:pt x="19411" y="4828"/>
                    <a:pt x="18620" y="3870"/>
                  </a:cubicBezTo>
                  <a:cubicBezTo>
                    <a:pt x="16490" y="1290"/>
                    <a:pt x="13699" y="0"/>
                    <a:pt x="10907" y="0"/>
                  </a:cubicBez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5" name="Figura"/>
            <p:cNvSpPr/>
            <p:nvPr/>
          </p:nvSpPr>
          <p:spPr>
            <a:xfrm>
              <a:off x="23439834" y="0"/>
              <a:ext cx="759620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213" y="21600"/>
                  </a:lnTo>
                  <a:lnTo>
                    <a:pt x="21600" y="21600"/>
                  </a:lnTo>
                  <a:lnTo>
                    <a:pt x="1137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6" name="Figura"/>
            <p:cNvSpPr/>
            <p:nvPr/>
          </p:nvSpPr>
          <p:spPr>
            <a:xfrm>
              <a:off x="0" y="0"/>
              <a:ext cx="1224213" cy="13946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4" h="21586" extrusionOk="0">
                  <a:moveTo>
                    <a:pt x="0" y="0"/>
                  </a:moveTo>
                  <a:lnTo>
                    <a:pt x="0" y="21438"/>
                  </a:lnTo>
                  <a:cubicBezTo>
                    <a:pt x="775" y="21600"/>
                    <a:pt x="1847" y="21598"/>
                    <a:pt x="3502" y="21573"/>
                  </a:cubicBezTo>
                  <a:lnTo>
                    <a:pt x="14995" y="21395"/>
                  </a:lnTo>
                  <a:cubicBezTo>
                    <a:pt x="16951" y="21365"/>
                    <a:pt x="18127" y="21350"/>
                    <a:pt x="18903" y="21051"/>
                  </a:cubicBezTo>
                  <a:cubicBezTo>
                    <a:pt x="20024" y="20673"/>
                    <a:pt x="20896" y="19879"/>
                    <a:pt x="21287" y="18882"/>
                  </a:cubicBezTo>
                  <a:cubicBezTo>
                    <a:pt x="21600" y="18190"/>
                    <a:pt x="21580" y="17155"/>
                    <a:pt x="21546" y="15436"/>
                  </a:cubicBezTo>
                  <a:lnTo>
                    <a:pt x="21280" y="2002"/>
                  </a:lnTo>
                  <a:cubicBezTo>
                    <a:pt x="21264" y="1184"/>
                    <a:pt x="21249" y="543"/>
                    <a:pt x="21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7" name="Triángulo"/>
            <p:cNvSpPr/>
            <p:nvPr/>
          </p:nvSpPr>
          <p:spPr>
            <a:xfrm>
              <a:off x="0" y="0"/>
              <a:ext cx="24288354" cy="63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8" name="Figura"/>
            <p:cNvSpPr/>
            <p:nvPr/>
          </p:nvSpPr>
          <p:spPr>
            <a:xfrm>
              <a:off x="0" y="12635706"/>
              <a:ext cx="24383207" cy="964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4287"/>
                  </a:lnTo>
                  <a:lnTo>
                    <a:pt x="0" y="21600"/>
                  </a:lnTo>
                  <a:lnTo>
                    <a:pt x="21600" y="7304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9" name="Figura"/>
            <p:cNvSpPr/>
            <p:nvPr/>
          </p:nvSpPr>
          <p:spPr>
            <a:xfrm>
              <a:off x="0" y="0"/>
              <a:ext cx="496491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59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C465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0" name="Figura"/>
            <p:cNvSpPr/>
            <p:nvPr/>
          </p:nvSpPr>
          <p:spPr>
            <a:xfrm>
              <a:off x="23629143" y="0"/>
              <a:ext cx="754064" cy="137152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867" y="21600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1" name="Figura"/>
            <p:cNvSpPr/>
            <p:nvPr/>
          </p:nvSpPr>
          <p:spPr>
            <a:xfrm>
              <a:off x="0" y="12866687"/>
              <a:ext cx="24383207" cy="848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0" y="1083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sp>
          <p:nvSpPr>
            <p:cNvPr id="12" name="Figura"/>
            <p:cNvSpPr/>
            <p:nvPr/>
          </p:nvSpPr>
          <p:spPr>
            <a:xfrm rot="21540000">
              <a:off x="19492517" y="9504633"/>
              <a:ext cx="4890690" cy="4177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63" h="21600" extrusionOk="0">
                  <a:moveTo>
                    <a:pt x="10843" y="0"/>
                  </a:moveTo>
                  <a:cubicBezTo>
                    <a:pt x="8067" y="0"/>
                    <a:pt x="5293" y="1303"/>
                    <a:pt x="3175" y="3907"/>
                  </a:cubicBezTo>
                  <a:cubicBezTo>
                    <a:pt x="-758" y="8743"/>
                    <a:pt x="-1037" y="16366"/>
                    <a:pt x="2334" y="21600"/>
                  </a:cubicBezTo>
                  <a:lnTo>
                    <a:pt x="19352" y="21600"/>
                  </a:lnTo>
                  <a:cubicBezTo>
                    <a:pt x="19832" y="20853"/>
                    <a:pt x="20231" y="20055"/>
                    <a:pt x="20563" y="19226"/>
                  </a:cubicBezTo>
                  <a:lnTo>
                    <a:pt x="20563" y="7444"/>
                  </a:lnTo>
                  <a:cubicBezTo>
                    <a:pt x="20052" y="6169"/>
                    <a:pt x="19375" y="4968"/>
                    <a:pt x="18512" y="3907"/>
                  </a:cubicBezTo>
                  <a:cubicBezTo>
                    <a:pt x="16395" y="1303"/>
                    <a:pt x="13618" y="0"/>
                    <a:pt x="10843" y="0"/>
                  </a:cubicBezTo>
                  <a:close/>
                </a:path>
              </a:pathLst>
            </a:custGeom>
            <a:solidFill>
              <a:srgbClr val="3B438B"/>
            </a:solidFill>
            <a:ln w="12700" cap="flat">
              <a:noFill/>
              <a:miter lim="400000"/>
            </a:ln>
            <a:effectLst/>
          </p:spPr>
          <p:txBody>
            <a:bodyPr wrap="square" lIns="50800" tIns="50800" rIns="50800" bIns="50800" numCol="1" anchor="ctr">
              <a:noAutofit/>
            </a:bodyPr>
            <a:lstStyle/>
            <a:p>
              <a:pPr defTabSz="457200">
                <a:defRPr sz="3200">
                  <a:solidFill>
                    <a:srgbClr val="FFFFFF"/>
                  </a:solidFill>
                  <a:latin typeface="Graphik Medium"/>
                  <a:ea typeface="Graphik Medium"/>
                  <a:cs typeface="Graphik Medium"/>
                  <a:sym typeface="Graphik Medium"/>
                </a:defRPr>
              </a:pPr>
              <a:endParaRPr/>
            </a:p>
          </p:txBody>
        </p:sp>
        <p:pic>
          <p:nvPicPr>
            <p:cNvPr id="13" name="pasted-image.pdf" descr="pasted-image.pdf"/>
            <p:cNvPicPr>
              <a:picLocks noChangeAspect="1"/>
            </p:cNvPicPr>
            <p:nvPr/>
          </p:nvPicPr>
          <p:blipFill>
            <a:blip r:embed="rId20"/>
            <a:srcRect/>
            <a:stretch>
              <a:fillRect/>
            </a:stretch>
          </p:blipFill>
          <p:spPr>
            <a:xfrm>
              <a:off x="326512" y="329265"/>
              <a:ext cx="563777" cy="84469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" name="logo2.png" descr="logo2.png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20139917" y="10382873"/>
              <a:ext cx="4157769" cy="297485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6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77623" y="13081000"/>
            <a:ext cx="416053" cy="467107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22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7451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</p:sldLayoutIdLst>
  <p:transition spd="med"/>
  <p:txStyles>
    <p:titleStyle>
      <a:lvl1pPr marL="0" marR="0" indent="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1pPr>
      <a:lvl2pPr marL="0" marR="0" indent="457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2pPr>
      <a:lvl3pPr marL="0" marR="0" indent="914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3pPr>
      <a:lvl4pPr marL="0" marR="0" indent="1371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4pPr>
      <a:lvl5pPr marL="0" marR="0" indent="18288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5pPr>
      <a:lvl6pPr marL="0" marR="0" indent="22860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6pPr>
      <a:lvl7pPr marL="0" marR="0" indent="27432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7pPr>
      <a:lvl8pPr marL="0" marR="0" indent="32004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8pPr>
      <a:lvl9pPr marL="0" marR="0" indent="3657600" algn="ctr" defTabSz="8255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3B438B"/>
          </a:solidFill>
          <a:uFillTx/>
          <a:latin typeface="+mn-lt"/>
          <a:ea typeface="+mn-ea"/>
          <a:cs typeface="+mn-cs"/>
          <a:sym typeface="Graphik Semibold"/>
        </a:defRPr>
      </a:lvl9pPr>
    </p:titleStyle>
    <p:bodyStyle>
      <a:lvl1pPr marL="558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1pPr>
      <a:lvl2pPr marL="1117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2pPr>
      <a:lvl3pPr marL="1676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3pPr>
      <a:lvl4pPr marL="2235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4pPr>
      <a:lvl5pPr marL="27940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5pPr>
      <a:lvl6pPr marL="33528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6pPr>
      <a:lvl7pPr marL="39116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7pPr>
      <a:lvl8pPr marL="44704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8pPr>
      <a:lvl9pPr marL="5029200" marR="0" indent="-558800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A5C465"/>
        </a:buClr>
        <a:buSzPct val="100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Graphik"/>
          <a:ea typeface="Graphik"/>
          <a:cs typeface="Graphik"/>
          <a:sym typeface="Graphik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00036-EED8-5D21-EC3E-72D6F80EE83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289300"/>
            <a:ext cx="21844000" cy="3879850"/>
          </a:xfrm>
        </p:spPr>
        <p:txBody>
          <a:bodyPr>
            <a:normAutofit/>
          </a:bodyPr>
          <a:lstStyle/>
          <a:p>
            <a:r>
              <a:rPr lang="es-MX" sz="9600" dirty="0"/>
              <a:t>Share Your World 2</a:t>
            </a:r>
          </a:p>
        </p:txBody>
      </p:sp>
    </p:spTree>
    <p:extLst>
      <p:ext uri="{BB962C8B-B14F-4D97-AF65-F5344CB8AC3E}">
        <p14:creationId xmlns:p14="http://schemas.microsoft.com/office/powerpoint/2010/main" val="359396610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"/>
          <p:cNvSpPr txBox="1"/>
          <p:nvPr/>
        </p:nvSpPr>
        <p:spPr>
          <a:xfrm>
            <a:off x="1839310" y="4379433"/>
            <a:ext cx="20705380" cy="26467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 use </a:t>
            </a:r>
            <a:r>
              <a:rPr lang="en-US" sz="8000" b="1" i="1" dirty="0">
                <a:solidFill>
                  <a:srgbClr val="7030A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going to </a:t>
            </a:r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talk about future plans and intentions.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"/>
          <p:cNvSpPr txBox="1"/>
          <p:nvPr/>
        </p:nvSpPr>
        <p:spPr>
          <a:xfrm>
            <a:off x="1532309" y="5116546"/>
            <a:ext cx="2226020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be</a:t>
            </a:r>
            <a:r>
              <a:rPr lang="en-US" sz="6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endParaRPr sz="6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2"/>
          <p:cNvSpPr txBox="1"/>
          <p:nvPr/>
        </p:nvSpPr>
        <p:spPr>
          <a:xfrm>
            <a:off x="3559855" y="5116546"/>
            <a:ext cx="6600600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going to </a:t>
            </a:r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2"/>
          <p:cNvSpPr txBox="1"/>
          <p:nvPr/>
        </p:nvSpPr>
        <p:spPr>
          <a:xfrm>
            <a:off x="7495579" y="5116546"/>
            <a:ext cx="7262412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verb (base form) </a:t>
            </a:r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64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2"/>
          <p:cNvSpPr txBox="1"/>
          <p:nvPr/>
        </p:nvSpPr>
        <p:spPr>
          <a:xfrm>
            <a:off x="1329564" y="6882861"/>
            <a:ext cx="20046277" cy="3877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12000" i="1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MX" sz="120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’m </a:t>
            </a:r>
            <a:r>
              <a:rPr lang="en-MX" sz="120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going to </a:t>
            </a:r>
            <a:r>
              <a:rPr lang="en-MX" sz="120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sleep </a:t>
            </a:r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a lot this weekend!</a:t>
            </a:r>
            <a:endParaRPr sz="120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22;p2">
            <a:extLst>
              <a:ext uri="{FF2B5EF4-FFF2-40B4-BE49-F238E27FC236}">
                <a16:creationId xmlns:a16="http://schemas.microsoft.com/office/drawing/2014/main" id="{0465FE0B-D125-91B3-A0A5-641956041F4B}"/>
              </a:ext>
            </a:extLst>
          </p:cNvPr>
          <p:cNvSpPr txBox="1"/>
          <p:nvPr/>
        </p:nvSpPr>
        <p:spPr>
          <a:xfrm>
            <a:off x="1532309" y="3264291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In affirmative statements, use: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" name="Google Shape;324;p2">
            <a:extLst>
              <a:ext uri="{FF2B5EF4-FFF2-40B4-BE49-F238E27FC236}">
                <a16:creationId xmlns:a16="http://schemas.microsoft.com/office/drawing/2014/main" id="{699BA454-856E-20F5-7A57-1EBD8B29E5A4}"/>
              </a:ext>
            </a:extLst>
          </p:cNvPr>
          <p:cNvSpPr txBox="1"/>
          <p:nvPr/>
        </p:nvSpPr>
        <p:spPr>
          <a:xfrm>
            <a:off x="14305529" y="5063003"/>
            <a:ext cx="6196281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complement 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1175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"/>
          <p:cNvSpPr txBox="1"/>
          <p:nvPr/>
        </p:nvSpPr>
        <p:spPr>
          <a:xfrm>
            <a:off x="1532309" y="5116546"/>
            <a:ext cx="2226020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be</a:t>
            </a:r>
            <a:r>
              <a:rPr lang="en-US" sz="6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endParaRPr sz="6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2"/>
          <p:cNvSpPr txBox="1"/>
          <p:nvPr/>
        </p:nvSpPr>
        <p:spPr>
          <a:xfrm>
            <a:off x="3559855" y="5116546"/>
            <a:ext cx="6600600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not going to </a:t>
            </a:r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2"/>
          <p:cNvSpPr txBox="1"/>
          <p:nvPr/>
        </p:nvSpPr>
        <p:spPr>
          <a:xfrm>
            <a:off x="8849217" y="5116546"/>
            <a:ext cx="7262412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verb (base form) </a:t>
            </a:r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64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2"/>
          <p:cNvSpPr txBox="1"/>
          <p:nvPr/>
        </p:nvSpPr>
        <p:spPr>
          <a:xfrm>
            <a:off x="1329564" y="6882861"/>
            <a:ext cx="20046277" cy="3877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12000" i="1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My parents </a:t>
            </a:r>
            <a:r>
              <a:rPr lang="en-MX" sz="120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are</a:t>
            </a:r>
            <a:r>
              <a:rPr lang="en-MX" sz="120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n’t going to </a:t>
            </a:r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watch a movie.</a:t>
            </a:r>
            <a:endParaRPr sz="120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22;p2">
            <a:extLst>
              <a:ext uri="{FF2B5EF4-FFF2-40B4-BE49-F238E27FC236}">
                <a16:creationId xmlns:a16="http://schemas.microsoft.com/office/drawing/2014/main" id="{0465FE0B-D125-91B3-A0A5-641956041F4B}"/>
              </a:ext>
            </a:extLst>
          </p:cNvPr>
          <p:cNvSpPr txBox="1"/>
          <p:nvPr/>
        </p:nvSpPr>
        <p:spPr>
          <a:xfrm>
            <a:off x="1532309" y="3264291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In negative statements, use: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" name="Google Shape;324;p2">
            <a:extLst>
              <a:ext uri="{FF2B5EF4-FFF2-40B4-BE49-F238E27FC236}">
                <a16:creationId xmlns:a16="http://schemas.microsoft.com/office/drawing/2014/main" id="{699BA454-856E-20F5-7A57-1EBD8B29E5A4}"/>
              </a:ext>
            </a:extLst>
          </p:cNvPr>
          <p:cNvSpPr txBox="1"/>
          <p:nvPr/>
        </p:nvSpPr>
        <p:spPr>
          <a:xfrm>
            <a:off x="15879147" y="5116546"/>
            <a:ext cx="6196281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complement 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90336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"/>
          <p:cNvSpPr txBox="1"/>
          <p:nvPr/>
        </p:nvSpPr>
        <p:spPr>
          <a:xfrm>
            <a:off x="1532309" y="5116546"/>
            <a:ext cx="2226020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be</a:t>
            </a:r>
            <a:r>
              <a:rPr lang="en-US" sz="6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endParaRPr sz="6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2"/>
          <p:cNvSpPr txBox="1"/>
          <p:nvPr/>
        </p:nvSpPr>
        <p:spPr>
          <a:xfrm>
            <a:off x="6988221" y="5105310"/>
            <a:ext cx="4364481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going to </a:t>
            </a:r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2"/>
          <p:cNvSpPr txBox="1"/>
          <p:nvPr/>
        </p:nvSpPr>
        <p:spPr>
          <a:xfrm>
            <a:off x="10951388" y="5099057"/>
            <a:ext cx="7262412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verb (base form) </a:t>
            </a:r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64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2"/>
          <p:cNvSpPr txBox="1"/>
          <p:nvPr/>
        </p:nvSpPr>
        <p:spPr>
          <a:xfrm>
            <a:off x="1329564" y="6882861"/>
            <a:ext cx="20046277" cy="20312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120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en-MX" sz="12000" i="1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 Celia </a:t>
            </a:r>
            <a:r>
              <a:rPr lang="en-MX" sz="120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going to</a:t>
            </a:r>
            <a:r>
              <a:rPr lang="en-MX" sz="120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call </a:t>
            </a:r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David?</a:t>
            </a:r>
            <a:endParaRPr sz="120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22;p2">
            <a:extLst>
              <a:ext uri="{FF2B5EF4-FFF2-40B4-BE49-F238E27FC236}">
                <a16:creationId xmlns:a16="http://schemas.microsoft.com/office/drawing/2014/main" id="{0465FE0B-D125-91B3-A0A5-641956041F4B}"/>
              </a:ext>
            </a:extLst>
          </p:cNvPr>
          <p:cNvSpPr txBox="1"/>
          <p:nvPr/>
        </p:nvSpPr>
        <p:spPr>
          <a:xfrm>
            <a:off x="1532309" y="3264291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To formulate Yes / No questions, use: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" name="Google Shape;323;p2">
            <a:extLst>
              <a:ext uri="{FF2B5EF4-FFF2-40B4-BE49-F238E27FC236}">
                <a16:creationId xmlns:a16="http://schemas.microsoft.com/office/drawing/2014/main" id="{87A2D360-A518-AF5D-F98C-AD26E0577267}"/>
              </a:ext>
            </a:extLst>
          </p:cNvPr>
          <p:cNvSpPr txBox="1"/>
          <p:nvPr/>
        </p:nvSpPr>
        <p:spPr>
          <a:xfrm>
            <a:off x="3462859" y="5110928"/>
            <a:ext cx="4589332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en-US" sz="6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endParaRPr sz="6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324;p2">
            <a:extLst>
              <a:ext uri="{FF2B5EF4-FFF2-40B4-BE49-F238E27FC236}">
                <a16:creationId xmlns:a16="http://schemas.microsoft.com/office/drawing/2014/main" id="{31622B63-0EFD-130D-80B7-4B9FF3D03C55}"/>
              </a:ext>
            </a:extLst>
          </p:cNvPr>
          <p:cNvSpPr txBox="1"/>
          <p:nvPr/>
        </p:nvSpPr>
        <p:spPr>
          <a:xfrm>
            <a:off x="17823000" y="5092804"/>
            <a:ext cx="6196281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complement? 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327;p2">
            <a:extLst>
              <a:ext uri="{FF2B5EF4-FFF2-40B4-BE49-F238E27FC236}">
                <a16:creationId xmlns:a16="http://schemas.microsoft.com/office/drawing/2014/main" id="{916BFE36-3671-D529-2D88-8E9019DBF778}"/>
              </a:ext>
            </a:extLst>
          </p:cNvPr>
          <p:cNvSpPr txBox="1"/>
          <p:nvPr/>
        </p:nvSpPr>
        <p:spPr>
          <a:xfrm>
            <a:off x="1329563" y="8914106"/>
            <a:ext cx="22210921" cy="3877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Yes, she is. / No, she isn’t. / </a:t>
            </a:r>
          </a:p>
          <a:p>
            <a:pPr algn="l"/>
            <a:r>
              <a:rPr lang="en-MX" sz="120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No, she’s not.</a:t>
            </a:r>
            <a:endParaRPr sz="120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786656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2"/>
          <p:cNvSpPr txBox="1"/>
          <p:nvPr/>
        </p:nvSpPr>
        <p:spPr>
          <a:xfrm>
            <a:off x="7969165" y="4269859"/>
            <a:ext cx="2226020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be</a:t>
            </a:r>
            <a:r>
              <a:rPr lang="en-US" sz="6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endParaRPr sz="6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4" name="Google Shape;324;p2"/>
          <p:cNvSpPr txBox="1"/>
          <p:nvPr/>
        </p:nvSpPr>
        <p:spPr>
          <a:xfrm>
            <a:off x="13786691" y="4209070"/>
            <a:ext cx="4364481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going to </a:t>
            </a:r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2"/>
          <p:cNvSpPr txBox="1"/>
          <p:nvPr/>
        </p:nvSpPr>
        <p:spPr>
          <a:xfrm>
            <a:off x="1622244" y="5434415"/>
            <a:ext cx="7262412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verb (base form) </a:t>
            </a:r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endParaRPr sz="6400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7" name="Google Shape;327;p2"/>
          <p:cNvSpPr txBox="1"/>
          <p:nvPr/>
        </p:nvSpPr>
        <p:spPr>
          <a:xfrm>
            <a:off x="1372094" y="7010095"/>
            <a:ext cx="20046277" cy="313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96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What</a:t>
            </a:r>
            <a:r>
              <a:rPr lang="en-MX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’s </a:t>
            </a:r>
            <a:r>
              <a:rPr lang="en-MX" sz="9600" i="1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Paula</a:t>
            </a:r>
            <a:r>
              <a:rPr lang="en-MX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96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going to </a:t>
            </a:r>
            <a:r>
              <a:rPr lang="en-MX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on the weekend?</a:t>
            </a:r>
            <a:endParaRPr sz="96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Google Shape;322;p2">
            <a:extLst>
              <a:ext uri="{FF2B5EF4-FFF2-40B4-BE49-F238E27FC236}">
                <a16:creationId xmlns:a16="http://schemas.microsoft.com/office/drawing/2014/main" id="{0465FE0B-D125-91B3-A0A5-641956041F4B}"/>
              </a:ext>
            </a:extLst>
          </p:cNvPr>
          <p:cNvSpPr txBox="1"/>
          <p:nvPr/>
        </p:nvSpPr>
        <p:spPr>
          <a:xfrm>
            <a:off x="1532309" y="2447958"/>
            <a:ext cx="20705380" cy="14156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8000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For information questions, use:</a:t>
            </a:r>
            <a:endParaRPr sz="8000" dirty="0">
              <a:solidFill>
                <a:schemeClr val="dk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" name="Google Shape;323;p2">
            <a:extLst>
              <a:ext uri="{FF2B5EF4-FFF2-40B4-BE49-F238E27FC236}">
                <a16:creationId xmlns:a16="http://schemas.microsoft.com/office/drawing/2014/main" id="{87A2D360-A518-AF5D-F98C-AD26E0577267}"/>
              </a:ext>
            </a:extLst>
          </p:cNvPr>
          <p:cNvSpPr txBox="1"/>
          <p:nvPr/>
        </p:nvSpPr>
        <p:spPr>
          <a:xfrm>
            <a:off x="10195185" y="4269859"/>
            <a:ext cx="4589332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lang="en-US" sz="6400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endParaRPr sz="64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324;p2">
            <a:extLst>
              <a:ext uri="{FF2B5EF4-FFF2-40B4-BE49-F238E27FC236}">
                <a16:creationId xmlns:a16="http://schemas.microsoft.com/office/drawing/2014/main" id="{31622B63-0EFD-130D-80B7-4B9FF3D03C55}"/>
              </a:ext>
            </a:extLst>
          </p:cNvPr>
          <p:cNvSpPr txBox="1"/>
          <p:nvPr/>
        </p:nvSpPr>
        <p:spPr>
          <a:xfrm>
            <a:off x="8575344" y="5378540"/>
            <a:ext cx="6196281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complement? 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327;p2">
            <a:extLst>
              <a:ext uri="{FF2B5EF4-FFF2-40B4-BE49-F238E27FC236}">
                <a16:creationId xmlns:a16="http://schemas.microsoft.com/office/drawing/2014/main" id="{916BFE36-3671-D529-2D88-8E9019DBF778}"/>
              </a:ext>
            </a:extLst>
          </p:cNvPr>
          <p:cNvSpPr txBox="1"/>
          <p:nvPr/>
        </p:nvSpPr>
        <p:spPr>
          <a:xfrm>
            <a:off x="1384390" y="10156541"/>
            <a:ext cx="22210921" cy="313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MX" sz="9600" i="1" dirty="0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rPr>
              <a:t>She</a:t>
            </a:r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is</a:t>
            </a:r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MX" sz="9600" i="1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going to </a:t>
            </a:r>
            <a:r>
              <a:rPr lang="en-MX" sz="9600" i="1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study</a:t>
            </a:r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 for </a:t>
            </a:r>
          </a:p>
          <a:p>
            <a:pPr algn="l"/>
            <a:r>
              <a:rPr lang="en-MX" sz="9600" i="1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her exam.</a:t>
            </a:r>
            <a:endParaRPr sz="9600" i="1" dirty="0">
              <a:solidFill>
                <a:schemeClr val="tx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324;p2">
            <a:extLst>
              <a:ext uri="{FF2B5EF4-FFF2-40B4-BE49-F238E27FC236}">
                <a16:creationId xmlns:a16="http://schemas.microsoft.com/office/drawing/2014/main" id="{2DC2AED6-76B3-CC03-95F3-FD50153B5500}"/>
              </a:ext>
            </a:extLst>
          </p:cNvPr>
          <p:cNvSpPr txBox="1"/>
          <p:nvPr/>
        </p:nvSpPr>
        <p:spPr>
          <a:xfrm>
            <a:off x="1532309" y="4270256"/>
            <a:ext cx="6371204" cy="1169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50" tIns="91400" rIns="182850" bIns="91400" anchor="t" anchorCtr="0">
            <a:spAutoFit/>
          </a:bodyPr>
          <a:lstStyle/>
          <a:p>
            <a:pPr algn="l"/>
            <a:r>
              <a:rPr lang="en-US" sz="6400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Question word </a:t>
            </a:r>
            <a:r>
              <a:rPr lang="en-US" sz="6400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+</a:t>
            </a:r>
            <a:r>
              <a:rPr lang="en-US" sz="6400" dirty="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6400" dirty="0">
              <a:solidFill>
                <a:schemeClr val="accent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39566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2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 Medium"/>
            <a:ea typeface="Graphik Medium"/>
            <a:cs typeface="Graphik 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1_ColorGradientLight">
  <a:themeElements>
    <a:clrScheme name="31_ColorGradientLigh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31_ColorGradientLight">
      <a:majorFont>
        <a:latin typeface="Graphik Semibold"/>
        <a:ea typeface="Graphik Semibold"/>
        <a:cs typeface="Graphik Semibold"/>
      </a:majorFont>
      <a:minorFont>
        <a:latin typeface="Graphik Semibold"/>
        <a:ea typeface="Graphik Semibold"/>
        <a:cs typeface="Graphik Semibold"/>
      </a:minorFont>
    </a:fontScheme>
    <a:fmtScheme name="31_ColorGradient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Graphik-Medium"/>
            <a:ea typeface="Graphik-Medium"/>
            <a:cs typeface="Graphik-Medium"/>
            <a:sym typeface="Graphik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161</Words>
  <Application>Microsoft Macintosh PowerPoint</Application>
  <PresentationFormat>Custom</PresentationFormat>
  <Paragraphs>33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Graphik</vt:lpstr>
      <vt:lpstr>Graphik Medium</vt:lpstr>
      <vt:lpstr>Graphik Semibold</vt:lpstr>
      <vt:lpstr>Helvetica Neue</vt:lpstr>
      <vt:lpstr>32_ColorGradientLight</vt:lpstr>
      <vt:lpstr>Share Your World 2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 Your World 1</dc:title>
  <cp:lastModifiedBy>Andreina España</cp:lastModifiedBy>
  <cp:revision>10</cp:revision>
  <dcterms:modified xsi:type="dcterms:W3CDTF">2023-11-27T18:04:58Z</dcterms:modified>
</cp:coreProperties>
</file>