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8"/>
  </p:notesMasterIdLst>
  <p:sldIdLst>
    <p:sldId id="259" r:id="rId2"/>
    <p:sldId id="260" r:id="rId3"/>
    <p:sldId id="263" r:id="rId4"/>
    <p:sldId id="265" r:id="rId5"/>
    <p:sldId id="264" r:id="rId6"/>
    <p:sldId id="266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0"/>
    <p:restoredTop sz="94659"/>
  </p:normalViewPr>
  <p:slideViewPr>
    <p:cSldViewPr snapToGrid="0">
      <p:cViewPr varScale="1">
        <p:scale>
          <a:sx n="47" d="100"/>
          <a:sy n="47" d="100"/>
        </p:scale>
        <p:origin x="26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5" name="Shape 4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3149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2469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7110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979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183657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751433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37638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58695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222662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759899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5626972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623305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8783881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19026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999873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703376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691170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520792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350451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833885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85381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697869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451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00036-EED8-5D21-EC3E-72D6F80EE83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</p:spPr>
        <p:txBody>
          <a:bodyPr>
            <a:normAutofit/>
          </a:bodyPr>
          <a:lstStyle/>
          <a:p>
            <a:r>
              <a:rPr lang="es-MX" sz="9600" dirty="0"/>
              <a:t>Share Your World 2</a:t>
            </a:r>
          </a:p>
        </p:txBody>
      </p:sp>
    </p:spTree>
    <p:extLst>
      <p:ext uri="{BB962C8B-B14F-4D97-AF65-F5344CB8AC3E}">
        <p14:creationId xmlns:p14="http://schemas.microsoft.com/office/powerpoint/2010/main" val="35939661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4379433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use </a:t>
            </a:r>
            <a:r>
              <a:rPr lang="en-US" sz="8000" b="1" i="1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going to 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talk about future plans and intentions.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"/>
          <p:cNvSpPr txBox="1"/>
          <p:nvPr/>
        </p:nvSpPr>
        <p:spPr>
          <a:xfrm>
            <a:off x="1532309" y="5116546"/>
            <a:ext cx="222602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en-US" sz="6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2"/>
          <p:cNvSpPr txBox="1"/>
          <p:nvPr/>
        </p:nvSpPr>
        <p:spPr>
          <a:xfrm>
            <a:off x="3559855" y="5116546"/>
            <a:ext cx="660060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going to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"/>
          <p:cNvSpPr txBox="1"/>
          <p:nvPr/>
        </p:nvSpPr>
        <p:spPr>
          <a:xfrm>
            <a:off x="7495579" y="5116546"/>
            <a:ext cx="726241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verb (base form)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"/>
          <p:cNvSpPr txBox="1"/>
          <p:nvPr/>
        </p:nvSpPr>
        <p:spPr>
          <a:xfrm>
            <a:off x="1329564" y="6882861"/>
            <a:ext cx="20046277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’m </a:t>
            </a:r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going to </a:t>
            </a:r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sleep 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 lot this weekend!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3264291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In affirmative statements,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" name="Google Shape;324;p2">
            <a:extLst>
              <a:ext uri="{FF2B5EF4-FFF2-40B4-BE49-F238E27FC236}">
                <a16:creationId xmlns:a16="http://schemas.microsoft.com/office/drawing/2014/main" id="{699BA454-856E-20F5-7A57-1EBD8B29E5A4}"/>
              </a:ext>
            </a:extLst>
          </p:cNvPr>
          <p:cNvSpPr txBox="1"/>
          <p:nvPr/>
        </p:nvSpPr>
        <p:spPr>
          <a:xfrm>
            <a:off x="14305529" y="5063003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complement 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17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"/>
          <p:cNvSpPr txBox="1"/>
          <p:nvPr/>
        </p:nvSpPr>
        <p:spPr>
          <a:xfrm>
            <a:off x="1532309" y="5116546"/>
            <a:ext cx="222602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en-US" sz="6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2"/>
          <p:cNvSpPr txBox="1"/>
          <p:nvPr/>
        </p:nvSpPr>
        <p:spPr>
          <a:xfrm>
            <a:off x="3559855" y="5116546"/>
            <a:ext cx="660060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not going to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"/>
          <p:cNvSpPr txBox="1"/>
          <p:nvPr/>
        </p:nvSpPr>
        <p:spPr>
          <a:xfrm>
            <a:off x="8849217" y="5116546"/>
            <a:ext cx="726241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verb (base form)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"/>
          <p:cNvSpPr txBox="1"/>
          <p:nvPr/>
        </p:nvSpPr>
        <p:spPr>
          <a:xfrm>
            <a:off x="1329564" y="6882861"/>
            <a:ext cx="20046277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My parents </a:t>
            </a:r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n’t going to 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watch a movie.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3264291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In negative statements,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" name="Google Shape;324;p2">
            <a:extLst>
              <a:ext uri="{FF2B5EF4-FFF2-40B4-BE49-F238E27FC236}">
                <a16:creationId xmlns:a16="http://schemas.microsoft.com/office/drawing/2014/main" id="{699BA454-856E-20F5-7A57-1EBD8B29E5A4}"/>
              </a:ext>
            </a:extLst>
          </p:cNvPr>
          <p:cNvSpPr txBox="1"/>
          <p:nvPr/>
        </p:nvSpPr>
        <p:spPr>
          <a:xfrm>
            <a:off x="15879147" y="5116546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complement 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90336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"/>
          <p:cNvSpPr txBox="1"/>
          <p:nvPr/>
        </p:nvSpPr>
        <p:spPr>
          <a:xfrm>
            <a:off x="1532309" y="5116546"/>
            <a:ext cx="222602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en-US" sz="6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2"/>
          <p:cNvSpPr txBox="1"/>
          <p:nvPr/>
        </p:nvSpPr>
        <p:spPr>
          <a:xfrm>
            <a:off x="6988221" y="5105310"/>
            <a:ext cx="43644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going to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"/>
          <p:cNvSpPr txBox="1"/>
          <p:nvPr/>
        </p:nvSpPr>
        <p:spPr>
          <a:xfrm>
            <a:off x="10951388" y="5099057"/>
            <a:ext cx="726241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verb (base form)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"/>
          <p:cNvSpPr txBox="1"/>
          <p:nvPr/>
        </p:nvSpPr>
        <p:spPr>
          <a:xfrm>
            <a:off x="1329564" y="6882861"/>
            <a:ext cx="20046277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Is</a:t>
            </a:r>
            <a:r>
              <a:rPr lang="en-MX" sz="120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Celia </a:t>
            </a:r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going to</a:t>
            </a:r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call 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David?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3264291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formulate Yes / No questions,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" name="Google Shape;323;p2">
            <a:extLst>
              <a:ext uri="{FF2B5EF4-FFF2-40B4-BE49-F238E27FC236}">
                <a16:creationId xmlns:a16="http://schemas.microsoft.com/office/drawing/2014/main" id="{87A2D360-A518-AF5D-F98C-AD26E0577267}"/>
              </a:ext>
            </a:extLst>
          </p:cNvPr>
          <p:cNvSpPr txBox="1"/>
          <p:nvPr/>
        </p:nvSpPr>
        <p:spPr>
          <a:xfrm>
            <a:off x="3462859" y="5110928"/>
            <a:ext cx="458933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6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324;p2">
            <a:extLst>
              <a:ext uri="{FF2B5EF4-FFF2-40B4-BE49-F238E27FC236}">
                <a16:creationId xmlns:a16="http://schemas.microsoft.com/office/drawing/2014/main" id="{31622B63-0EFD-130D-80B7-4B9FF3D03C55}"/>
              </a:ext>
            </a:extLst>
          </p:cNvPr>
          <p:cNvSpPr txBox="1"/>
          <p:nvPr/>
        </p:nvSpPr>
        <p:spPr>
          <a:xfrm>
            <a:off x="17823000" y="5092804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complement? 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27;p2">
            <a:extLst>
              <a:ext uri="{FF2B5EF4-FFF2-40B4-BE49-F238E27FC236}">
                <a16:creationId xmlns:a16="http://schemas.microsoft.com/office/drawing/2014/main" id="{916BFE36-3671-D529-2D88-8E9019DBF778}"/>
              </a:ext>
            </a:extLst>
          </p:cNvPr>
          <p:cNvSpPr txBox="1"/>
          <p:nvPr/>
        </p:nvSpPr>
        <p:spPr>
          <a:xfrm>
            <a:off x="1329563" y="8914106"/>
            <a:ext cx="22210921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Yes, she is. / No, she isn’t. / </a:t>
            </a:r>
          </a:p>
          <a:p>
            <a:pPr algn="l"/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No, she’s not.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8665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"/>
          <p:cNvSpPr txBox="1"/>
          <p:nvPr/>
        </p:nvSpPr>
        <p:spPr>
          <a:xfrm>
            <a:off x="7969165" y="4269859"/>
            <a:ext cx="222602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en-US" sz="6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2"/>
          <p:cNvSpPr txBox="1"/>
          <p:nvPr/>
        </p:nvSpPr>
        <p:spPr>
          <a:xfrm>
            <a:off x="13786691" y="4209070"/>
            <a:ext cx="43644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going to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"/>
          <p:cNvSpPr txBox="1"/>
          <p:nvPr/>
        </p:nvSpPr>
        <p:spPr>
          <a:xfrm>
            <a:off x="1622244" y="5434415"/>
            <a:ext cx="726241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verb (base form)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"/>
          <p:cNvSpPr txBox="1"/>
          <p:nvPr/>
        </p:nvSpPr>
        <p:spPr>
          <a:xfrm>
            <a:off x="1372094" y="7010095"/>
            <a:ext cx="20046277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What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’s </a:t>
            </a:r>
            <a:r>
              <a:rPr lang="en-MX" sz="96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Paula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going to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do 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on the weekend?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2447958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 information questions,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" name="Google Shape;323;p2">
            <a:extLst>
              <a:ext uri="{FF2B5EF4-FFF2-40B4-BE49-F238E27FC236}">
                <a16:creationId xmlns:a16="http://schemas.microsoft.com/office/drawing/2014/main" id="{87A2D360-A518-AF5D-F98C-AD26E0577267}"/>
              </a:ext>
            </a:extLst>
          </p:cNvPr>
          <p:cNvSpPr txBox="1"/>
          <p:nvPr/>
        </p:nvSpPr>
        <p:spPr>
          <a:xfrm>
            <a:off x="10195185" y="4269859"/>
            <a:ext cx="458933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6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324;p2">
            <a:extLst>
              <a:ext uri="{FF2B5EF4-FFF2-40B4-BE49-F238E27FC236}">
                <a16:creationId xmlns:a16="http://schemas.microsoft.com/office/drawing/2014/main" id="{31622B63-0EFD-130D-80B7-4B9FF3D03C55}"/>
              </a:ext>
            </a:extLst>
          </p:cNvPr>
          <p:cNvSpPr txBox="1"/>
          <p:nvPr/>
        </p:nvSpPr>
        <p:spPr>
          <a:xfrm>
            <a:off x="8575344" y="5378540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complement? 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27;p2">
            <a:extLst>
              <a:ext uri="{FF2B5EF4-FFF2-40B4-BE49-F238E27FC236}">
                <a16:creationId xmlns:a16="http://schemas.microsoft.com/office/drawing/2014/main" id="{916BFE36-3671-D529-2D88-8E9019DBF778}"/>
              </a:ext>
            </a:extLst>
          </p:cNvPr>
          <p:cNvSpPr txBox="1"/>
          <p:nvPr/>
        </p:nvSpPr>
        <p:spPr>
          <a:xfrm>
            <a:off x="1384390" y="10156541"/>
            <a:ext cx="22210921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She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is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going to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study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for </a:t>
            </a:r>
          </a:p>
          <a:p>
            <a:pPr algn="l"/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her exam.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324;p2">
            <a:extLst>
              <a:ext uri="{FF2B5EF4-FFF2-40B4-BE49-F238E27FC236}">
                <a16:creationId xmlns:a16="http://schemas.microsoft.com/office/drawing/2014/main" id="{2DC2AED6-76B3-CC03-95F3-FD50153B5500}"/>
              </a:ext>
            </a:extLst>
          </p:cNvPr>
          <p:cNvSpPr txBox="1"/>
          <p:nvPr/>
        </p:nvSpPr>
        <p:spPr>
          <a:xfrm>
            <a:off x="1532309" y="4270256"/>
            <a:ext cx="6371204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Question word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3956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-Medium"/>
            <a:ea typeface="Graphik-Medium"/>
            <a:cs typeface="Graphik-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161</Words>
  <Application>Microsoft Macintosh PowerPoint</Application>
  <PresentationFormat>Custom</PresentationFormat>
  <Paragraphs>33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Graphik</vt:lpstr>
      <vt:lpstr>Graphik Medium</vt:lpstr>
      <vt:lpstr>Graphik Semibold</vt:lpstr>
      <vt:lpstr>Helvetica Neue</vt:lpstr>
      <vt:lpstr>32_ColorGradientLight</vt:lpstr>
      <vt:lpstr>Share Your World 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1</dc:title>
  <cp:lastModifiedBy>Andreina España</cp:lastModifiedBy>
  <cp:revision>10</cp:revision>
  <dcterms:modified xsi:type="dcterms:W3CDTF">2023-11-27T18:04:58Z</dcterms:modified>
</cp:coreProperties>
</file>