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5"/>
  </p:notesMasterIdLst>
  <p:sldIdLst>
    <p:sldId id="256" r:id="rId2"/>
    <p:sldId id="257" r:id="rId3"/>
    <p:sldId id="259" r:id="rId4"/>
  </p:sldIdLst>
  <p:sldSz cx="24384000" cy="13716000"/>
  <p:notesSz cx="6858000" cy="9144000"/>
  <p:embeddedFontLst>
    <p:embeddedFont>
      <p:font typeface="Helvetica Neue" panose="02000503000000020004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woFPY/P0Fp11gIXqD/nVMuHtY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4B8FEA-A713-4894-9FBD-0B81EFD4AE7A}">
  <a:tblStyle styleId="{714B8FEA-A713-4894-9FBD-0B81EFD4AE7A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BF3"/>
          </a:solidFill>
        </a:fill>
      </a:tcStyle>
    </a:wholeTbl>
    <a:band1H>
      <a:tcTxStyle/>
      <a:tcStyle>
        <a:tcBdr/>
        <a:fill>
          <a:solidFill>
            <a:srgbClr val="CAD5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5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>
      <p:cViewPr varScale="1">
        <p:scale>
          <a:sx n="52" d="100"/>
          <a:sy n="52" d="100"/>
        </p:scale>
        <p:origin x="89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387743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69170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222207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5537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066850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13620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083479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393924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544277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97385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858149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62335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99060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9988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2181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95090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668459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16971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074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 dirty="0"/>
              <a:t>Share Your World 2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/>
        </p:nvSpPr>
        <p:spPr>
          <a:xfrm>
            <a:off x="1839310" y="4379433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use, </a:t>
            </a:r>
            <a:r>
              <a:rPr lang="en-US" sz="8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probably (not), definitely (not),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8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 / don’t think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US" sz="8000" b="1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US" sz="8000" dirty="0">
                <a:solidFill>
                  <a:schemeClr val="dk1"/>
                </a:solidFill>
              </a:rPr>
              <a:t>to</a:t>
            </a:r>
            <a:r>
              <a:rPr lang="en-US" sz="8000" b="1" i="1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about the probability of a future event.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Google Shape;48;p4"/>
          <p:cNvGraphicFramePr/>
          <p:nvPr>
            <p:extLst>
              <p:ext uri="{D42A27DB-BD31-4B8C-83A1-F6EECF244321}">
                <p14:modId xmlns:p14="http://schemas.microsoft.com/office/powerpoint/2010/main" val="2525214330"/>
              </p:ext>
            </p:extLst>
          </p:nvPr>
        </p:nvGraphicFramePr>
        <p:xfrm>
          <a:off x="1515979" y="1439333"/>
          <a:ext cx="21319950" cy="8839230"/>
        </p:xfrm>
        <a:graphic>
          <a:graphicData uri="http://schemas.openxmlformats.org/drawingml/2006/table">
            <a:tbl>
              <a:tblPr firstRow="1" bandRow="1">
                <a:noFill/>
                <a:tableStyleId>{714B8FEA-A713-4894-9FBD-0B81EFD4AE7A}</a:tableStyleId>
              </a:tblPr>
              <a:tblGrid>
                <a:gridCol w="324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2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endParaRPr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+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-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4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+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-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+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dirty="0"/>
                        <a:t>-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endParaRPr sz="60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Google Shape;49;p4"/>
          <p:cNvSpPr txBox="1"/>
          <p:nvPr/>
        </p:nvSpPr>
        <p:spPr>
          <a:xfrm>
            <a:off x="4597741" y="1968501"/>
            <a:ext cx="17817362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We are probably going to have a party next weekend.</a:t>
            </a:r>
            <a:endParaRPr sz="4000" dirty="0"/>
          </a:p>
        </p:txBody>
      </p:sp>
      <p:sp>
        <p:nvSpPr>
          <p:cNvPr id="2" name="Google Shape;49;p4">
            <a:extLst>
              <a:ext uri="{FF2B5EF4-FFF2-40B4-BE49-F238E27FC236}">
                <a16:creationId xmlns:a16="http://schemas.microsoft.com/office/drawing/2014/main" id="{301A50DA-F204-4945-CBD2-23B206954FC7}"/>
              </a:ext>
            </a:extLst>
          </p:cNvPr>
          <p:cNvSpPr txBox="1"/>
          <p:nvPr/>
        </p:nvSpPr>
        <p:spPr>
          <a:xfrm>
            <a:off x="4610048" y="3001258"/>
            <a:ext cx="17817362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Susie is probably not going to come to the party.</a:t>
            </a:r>
            <a:endParaRPr sz="4000" dirty="0"/>
          </a:p>
        </p:txBody>
      </p:sp>
      <p:sp>
        <p:nvSpPr>
          <p:cNvPr id="4" name="Google Shape;49;p4">
            <a:extLst>
              <a:ext uri="{FF2B5EF4-FFF2-40B4-BE49-F238E27FC236}">
                <a16:creationId xmlns:a16="http://schemas.microsoft.com/office/drawing/2014/main" id="{59356951-ACA7-FF45-19E5-15FC66A96EC0}"/>
              </a:ext>
            </a:extLst>
          </p:cNvPr>
          <p:cNvSpPr txBox="1"/>
          <p:nvPr/>
        </p:nvSpPr>
        <p:spPr>
          <a:xfrm>
            <a:off x="5018567" y="4861068"/>
            <a:ext cx="17817362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I’m definitely going to clean my room this weekend.</a:t>
            </a:r>
            <a:endParaRPr sz="4000" dirty="0"/>
          </a:p>
        </p:txBody>
      </p:sp>
      <p:sp>
        <p:nvSpPr>
          <p:cNvPr id="5" name="Google Shape;49;p4">
            <a:extLst>
              <a:ext uri="{FF2B5EF4-FFF2-40B4-BE49-F238E27FC236}">
                <a16:creationId xmlns:a16="http://schemas.microsoft.com/office/drawing/2014/main" id="{A8F8CE56-AB43-545D-8CDE-7BA64CCDDB48}"/>
              </a:ext>
            </a:extLst>
          </p:cNvPr>
          <p:cNvSpPr txBox="1"/>
          <p:nvPr/>
        </p:nvSpPr>
        <p:spPr>
          <a:xfrm>
            <a:off x="4865230" y="5825973"/>
            <a:ext cx="17817362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I’m definitely not going to clean the whole house!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4000" dirty="0"/>
          </a:p>
        </p:txBody>
      </p:sp>
      <p:sp>
        <p:nvSpPr>
          <p:cNvPr id="6" name="Google Shape;49;p4">
            <a:extLst>
              <a:ext uri="{FF2B5EF4-FFF2-40B4-BE49-F238E27FC236}">
                <a16:creationId xmlns:a16="http://schemas.microsoft.com/office/drawing/2014/main" id="{A3219C21-F8D0-E20C-3CB9-3E0CD29920E5}"/>
              </a:ext>
            </a:extLst>
          </p:cNvPr>
          <p:cNvSpPr txBox="1"/>
          <p:nvPr/>
        </p:nvSpPr>
        <p:spPr>
          <a:xfrm>
            <a:off x="5018567" y="7777715"/>
            <a:ext cx="17817362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I think the concert is going to be next month.</a:t>
            </a:r>
            <a:endParaRPr sz="4000" dirty="0"/>
          </a:p>
        </p:txBody>
      </p:sp>
      <p:sp>
        <p:nvSpPr>
          <p:cNvPr id="7" name="Google Shape;49;p4">
            <a:extLst>
              <a:ext uri="{FF2B5EF4-FFF2-40B4-BE49-F238E27FC236}">
                <a16:creationId xmlns:a16="http://schemas.microsoft.com/office/drawing/2014/main" id="{1252A4AE-C1B2-C697-A540-A08244235725}"/>
              </a:ext>
            </a:extLst>
          </p:cNvPr>
          <p:cNvSpPr txBox="1"/>
          <p:nvPr/>
        </p:nvSpPr>
        <p:spPr>
          <a:xfrm>
            <a:off x="5018567" y="8640028"/>
            <a:ext cx="17817362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 I don’t think my sister is going to go to the concert with me.</a:t>
            </a:r>
            <a:endParaRPr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Macintosh PowerPoint</Application>
  <PresentationFormat>Custom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Helvetica Neue</vt:lpstr>
      <vt:lpstr>Graphik Medium</vt:lpstr>
      <vt:lpstr>Graphik Semibold</vt:lpstr>
      <vt:lpstr>Graphik</vt:lpstr>
      <vt:lpstr>32_ColorGradientLight</vt:lpstr>
      <vt:lpstr>Share Your World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2</dc:title>
  <cp:lastModifiedBy>Andreina España</cp:lastModifiedBy>
  <cp:revision>3</cp:revision>
  <dcterms:modified xsi:type="dcterms:W3CDTF">2023-11-27T18:06:06Z</dcterms:modified>
</cp:coreProperties>
</file>