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2" r:id="rId1"/>
  </p:sldMasterIdLst>
  <p:notesMasterIdLst>
    <p:notesMasterId r:id="rId5"/>
  </p:notesMasterIdLst>
  <p:sldIdLst>
    <p:sldId id="256" r:id="rId2"/>
    <p:sldId id="257" r:id="rId3"/>
    <p:sldId id="259" r:id="rId4"/>
  </p:sldIdLst>
  <p:sldSz cx="24384000" cy="13716000"/>
  <p:notesSz cx="6858000" cy="9144000"/>
  <p:embeddedFontLst>
    <p:embeddedFont>
      <p:font typeface="Helvetica Neue" panose="02000503000000020004" pitchFamily="2" charset="0"/>
      <p:regular r:id="rId6"/>
      <p:bold r:id="rId7"/>
      <p:italic r:id="rId8"/>
      <p:boldItalic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4" roundtripDataSignature="AMtx7mjwoFPY/P0Fp11gIXqD/nVMuHtYY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714B8FEA-A713-4894-9FBD-0B81EFD4AE7A}">
  <a:tblStyle styleId="{714B8FEA-A713-4894-9FBD-0B81EFD4AE7A}" styleName="Table_0">
    <a:wholeTbl>
      <a:tcTxStyle b="off" i="off">
        <a:font>
          <a:latin typeface="Graphik Semibold"/>
          <a:ea typeface="Graphik Semibold"/>
          <a:cs typeface="Graphik Semibold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6EBF3"/>
          </a:solidFill>
        </a:fill>
      </a:tcStyle>
    </a:wholeTbl>
    <a:band1H>
      <a:tcTxStyle/>
      <a:tcStyle>
        <a:tcBdr/>
        <a:fill>
          <a:solidFill>
            <a:srgbClr val="CAD5E6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AD5E6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Graphik Semibold"/>
          <a:ea typeface="Graphik Semibold"/>
          <a:cs typeface="Graphik Semibold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Graphik Semibold"/>
          <a:ea typeface="Graphik Semibold"/>
          <a:cs typeface="Graphik Semibold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Graphik Semibold"/>
          <a:ea typeface="Graphik Semibold"/>
          <a:cs typeface="Graphik Semibold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Graphik Semibold"/>
          <a:ea typeface="Graphik Semibold"/>
          <a:cs typeface="Graphik Semibold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59"/>
  </p:normalViewPr>
  <p:slideViewPr>
    <p:cSldViewPr snapToGrid="0">
      <p:cViewPr varScale="1">
        <p:scale>
          <a:sx n="52" d="100"/>
          <a:sy n="52" d="100"/>
        </p:scale>
        <p:origin x="896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5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font" Target="fonts/font4.fntdata"/><Relationship Id="rId14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marR="0" lvl="6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657600" marR="0" lvl="7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114800" marR="0" lvl="8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Google Shape;2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2200"/>
              <a:buFont typeface="Helvetica Neue"/>
              <a:buNone/>
            </a:pPr>
            <a:endParaRPr/>
          </a:p>
        </p:txBody>
      </p:sp>
      <p:sp>
        <p:nvSpPr>
          <p:cNvPr id="29" name="Google Shape;2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4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" name="Google Shape;4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ítulo de presentación"/>
          <p:cNvSpPr txBox="1">
            <a:spLocks noGrp="1"/>
          </p:cNvSpPr>
          <p:nvPr>
            <p:ph type="title" hasCustomPrompt="1"/>
          </p:nvPr>
        </p:nvSpPr>
        <p:spPr>
          <a:xfrm>
            <a:off x="1270000" y="3289300"/>
            <a:ext cx="21844000" cy="3879454"/>
          </a:xfrm>
          <a:prstGeom prst="rect">
            <a:avLst/>
          </a:prstGeom>
        </p:spPr>
        <p:txBody>
          <a:bodyPr/>
          <a:lstStyle>
            <a:lvl1pPr defTabSz="2438338">
              <a:lnSpc>
                <a:spcPct val="90000"/>
              </a:lnSpc>
              <a:defRPr sz="11600" spc="-348">
                <a:gradFill flip="none" rotWithShape="1">
                  <a:gsLst>
                    <a:gs pos="0">
                      <a:srgbClr val="1E98FD"/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</a:defRPr>
            </a:lvl1pPr>
          </a:lstStyle>
          <a:p>
            <a:r>
              <a:t>Título de presentación</a:t>
            </a:r>
          </a:p>
        </p:txBody>
      </p:sp>
      <p:sp>
        <p:nvSpPr>
          <p:cNvPr id="24" name="Autor y fech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12160429"/>
            <a:ext cx="21844000" cy="694056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25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Autor y fecha</a:t>
            </a:r>
          </a:p>
        </p:txBody>
      </p:sp>
      <p:sp>
        <p:nvSpPr>
          <p:cNvPr id="25" name="Nivel de texto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70000" y="6985000"/>
            <a:ext cx="21844000" cy="2512352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  <a:lvl2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2pPr>
            <a:lvl3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3pPr>
            <a:lvl4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4pPr>
            <a:lvl5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5pPr>
          </a:lstStyle>
          <a:p>
            <a:r>
              <a:t>Subtítulo de presentación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37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26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7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8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9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0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1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2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3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4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35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6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38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83877437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Sólo título VER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Título de diapositiva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A5C465"/>
                </a:solidFill>
              </a:defRPr>
            </a:lvl1pPr>
          </a:lstStyle>
          <a:p>
            <a:r>
              <a:t>Título de diapositiva</a:t>
            </a:r>
          </a:p>
        </p:txBody>
      </p:sp>
      <p:sp>
        <p:nvSpPr>
          <p:cNvPr id="203" name="Subtítulo de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diapositiva</a:t>
            </a:r>
          </a:p>
        </p:txBody>
      </p:sp>
      <p:grpSp>
        <p:nvGrpSpPr>
          <p:cNvPr id="215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204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05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06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07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08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09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10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11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12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213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14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216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85691704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Sólo título COLO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Título de diapositiva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gradFill flip="none" rotWithShape="1">
                  <a:gsLst>
                    <a:gs pos="0">
                      <a:schemeClr val="accent1">
                        <a:hueOff val="-446844"/>
                        <a:satOff val="-6226"/>
                        <a:lumOff val="18873"/>
                      </a:schemeClr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</a:defRPr>
            </a:lvl1pPr>
          </a:lstStyle>
          <a:p>
            <a:r>
              <a:t>Título de diapositiva</a:t>
            </a:r>
          </a:p>
        </p:txBody>
      </p:sp>
      <p:sp>
        <p:nvSpPr>
          <p:cNvPr id="224" name="Subtítulo de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diapositiva</a:t>
            </a:r>
          </a:p>
        </p:txBody>
      </p:sp>
      <p:grpSp>
        <p:nvGrpSpPr>
          <p:cNvPr id="236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225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26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27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28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29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30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31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32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33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234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35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237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52222079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Sólo título COLO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Título de diapositiva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</a:defRPr>
            </a:lvl1pPr>
          </a:lstStyle>
          <a:p>
            <a:r>
              <a:t>Título de diapositiva</a:t>
            </a:r>
          </a:p>
        </p:txBody>
      </p:sp>
      <p:sp>
        <p:nvSpPr>
          <p:cNvPr id="245" name="Subtítulo de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diapositiva</a:t>
            </a:r>
          </a:p>
        </p:txBody>
      </p:sp>
      <p:grpSp>
        <p:nvGrpSpPr>
          <p:cNvPr id="257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246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47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48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49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50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51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52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53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54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255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56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258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64755375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Título de agenda"/>
          <p:cNvSpPr txBox="1">
            <a:spLocks noGrp="1"/>
          </p:cNvSpPr>
          <p:nvPr>
            <p:ph type="title" hasCustomPrompt="1"/>
          </p:nvPr>
        </p:nvSpPr>
        <p:spPr>
          <a:xfrm>
            <a:off x="1270000" y="812800"/>
            <a:ext cx="21844000" cy="1562100"/>
          </a:xfrm>
          <a:prstGeom prst="rect">
            <a:avLst/>
          </a:prstGeom>
        </p:spPr>
        <p:txBody>
          <a:bodyPr/>
          <a:lstStyle>
            <a:lvl1pPr>
              <a:defRPr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</a:defRPr>
            </a:lvl1pPr>
          </a:lstStyle>
          <a:p>
            <a:r>
              <a:t>Título de agenda</a:t>
            </a:r>
          </a:p>
        </p:txBody>
      </p:sp>
      <p:sp>
        <p:nvSpPr>
          <p:cNvPr id="266" name="Subtítulo de agend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agenda</a:t>
            </a:r>
          </a:p>
        </p:txBody>
      </p:sp>
      <p:sp>
        <p:nvSpPr>
          <p:cNvPr id="267" name="Nivel de texto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buClrTx/>
              <a:buSzTx/>
              <a:buNone/>
              <a:defRPr sz="5500" spc="-55"/>
            </a:lvl1pPr>
            <a:lvl2pPr marL="0" indent="457200" defTabSz="825500">
              <a:buClrTx/>
              <a:buSzTx/>
              <a:buNone/>
              <a:defRPr sz="5500" spc="-55"/>
            </a:lvl2pPr>
            <a:lvl3pPr marL="0" indent="914400" defTabSz="825500">
              <a:buClrTx/>
              <a:buSzTx/>
              <a:buNone/>
              <a:defRPr sz="5500" spc="-55"/>
            </a:lvl3pPr>
            <a:lvl4pPr marL="0" indent="1371600" defTabSz="825500">
              <a:buClrTx/>
              <a:buSzTx/>
              <a:buNone/>
              <a:defRPr sz="5500" spc="-55"/>
            </a:lvl4pPr>
            <a:lvl5pPr marL="0" indent="1828800" defTabSz="825500">
              <a:buClrTx/>
              <a:buSzTx/>
              <a:buNone/>
              <a:defRPr sz="5500" spc="-55"/>
            </a:lvl5pPr>
          </a:lstStyle>
          <a:p>
            <a:r>
              <a:t>Temas de agenda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279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268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69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70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71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72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73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74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75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76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277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78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28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50668500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Declaración COLO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Nivel de texto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70000" y="4927600"/>
            <a:ext cx="21844000" cy="3902869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2">
                        <a:hueOff val="-206910"/>
                        <a:satOff val="-12829"/>
                        <a:lumOff val="16238"/>
                      </a:schemeClr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1pPr>
            <a:lvl2pPr marL="0" indent="45720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2">
                        <a:hueOff val="-206910"/>
                        <a:satOff val="-12829"/>
                        <a:lumOff val="16238"/>
                      </a:schemeClr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2pPr>
            <a:lvl3pPr marL="0" indent="91440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2">
                        <a:hueOff val="-206910"/>
                        <a:satOff val="-12829"/>
                        <a:lumOff val="16238"/>
                      </a:schemeClr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3pPr>
            <a:lvl4pPr marL="0" indent="137160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2">
                        <a:hueOff val="-206910"/>
                        <a:satOff val="-12829"/>
                        <a:lumOff val="16238"/>
                      </a:schemeClr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4pPr>
            <a:lvl5pPr marL="0" indent="182880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2">
                        <a:hueOff val="-206910"/>
                        <a:satOff val="-12829"/>
                        <a:lumOff val="16238"/>
                      </a:schemeClr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5pPr>
          </a:lstStyle>
          <a:p>
            <a:r>
              <a:t>Declaración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299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288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89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90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91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92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93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94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95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96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297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98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30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43136202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Declaración COLO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Nivel de texto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70000" y="4927600"/>
            <a:ext cx="21844000" cy="3902869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1pPr>
            <a:lvl2pPr marL="0" indent="45720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2pPr>
            <a:lvl3pPr marL="0" indent="91440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3pPr>
            <a:lvl4pPr marL="0" indent="137160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4pPr>
            <a:lvl5pPr marL="0" indent="182880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5pPr>
          </a:lstStyle>
          <a:p>
            <a:r>
              <a:t>Declaración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319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308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09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10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11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12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13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14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15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16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317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18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32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20834791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Dato (grand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Nivel de texto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70000" y="3906096"/>
            <a:ext cx="21844000" cy="4488604"/>
          </a:xfrm>
          <a:prstGeom prst="rect">
            <a:avLst/>
          </a:prstGeom>
        </p:spPr>
        <p:txBody>
          <a:bodyPr anchor="b"/>
          <a:lstStyle>
            <a:lvl1pPr marL="0" indent="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spc="-448">
                <a:gradFill flip="none" rotWithShape="1">
                  <a:gsLst>
                    <a:gs pos="0">
                      <a:srgbClr val="1E98FD"/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1pPr>
            <a:lvl2pPr marL="0" indent="45720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spc="-448">
                <a:gradFill flip="none" rotWithShape="1">
                  <a:gsLst>
                    <a:gs pos="0">
                      <a:srgbClr val="1E98FD"/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2pPr>
            <a:lvl3pPr marL="0" indent="91440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spc="-448">
                <a:gradFill flip="none" rotWithShape="1">
                  <a:gsLst>
                    <a:gs pos="0">
                      <a:srgbClr val="1E98FD"/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3pPr>
            <a:lvl4pPr marL="0" indent="137160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spc="-448">
                <a:gradFill flip="none" rotWithShape="1">
                  <a:gsLst>
                    <a:gs pos="0">
                      <a:srgbClr val="1E98FD"/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4pPr>
            <a:lvl5pPr marL="0" indent="182880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spc="-448">
                <a:gradFill flip="none" rotWithShape="1">
                  <a:gsLst>
                    <a:gs pos="0">
                      <a:srgbClr val="1E98FD"/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5pPr>
          </a:lstStyle>
          <a:p>
            <a:r>
              <a:t>100%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28" name="Información del dato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85217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4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Información del dato</a:t>
            </a:r>
          </a:p>
        </p:txBody>
      </p:sp>
      <p:grpSp>
        <p:nvGrpSpPr>
          <p:cNvPr id="340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329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30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31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32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33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34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35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36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37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338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39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341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83939249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Ci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Atribució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11155086"/>
            <a:ext cx="21844000" cy="832613"/>
          </a:xfrm>
          <a:prstGeom prst="rect">
            <a:avLst/>
          </a:prstGeom>
        </p:spPr>
        <p:txBody>
          <a:bodyPr anchor="ctr"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4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Atribución</a:t>
            </a:r>
          </a:p>
        </p:txBody>
      </p:sp>
      <p:sp>
        <p:nvSpPr>
          <p:cNvPr id="349" name="Nivel de texto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70000" y="5141969"/>
            <a:ext cx="21844000" cy="3430191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5pPr>
          </a:lstStyle>
          <a:p>
            <a:r>
              <a:t>“Frase celebre”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361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350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51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52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53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54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55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56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57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58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359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60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362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55442777"/>
      </p:ext>
    </p:extLst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0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369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70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71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72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73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74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75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76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77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378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79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381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1973853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ítulo y viñetas AZ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ítulo de diapositiva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Título de diapositiva</a:t>
            </a:r>
          </a:p>
        </p:txBody>
      </p:sp>
      <p:sp>
        <p:nvSpPr>
          <p:cNvPr id="46" name="Subtítulo de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diapositiva</a:t>
            </a:r>
          </a:p>
        </p:txBody>
      </p:sp>
      <p:sp>
        <p:nvSpPr>
          <p:cNvPr id="47" name="Nivel de texto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8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18581498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ítulo y viñetas VER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ítulo de diapositiva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A5C465"/>
                </a:solidFill>
              </a:defRPr>
            </a:lvl1pPr>
          </a:lstStyle>
          <a:p>
            <a:r>
              <a:t>Título de diapositiva</a:t>
            </a:r>
          </a:p>
        </p:txBody>
      </p:sp>
      <p:sp>
        <p:nvSpPr>
          <p:cNvPr id="56" name="Subtítulo de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diapositiva</a:t>
            </a:r>
          </a:p>
        </p:txBody>
      </p:sp>
      <p:sp>
        <p:nvSpPr>
          <p:cNvPr id="57" name="Nivel de texto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buClr>
                <a:srgbClr val="3B438B"/>
              </a:buClr>
            </a:lvl1pPr>
            <a:lvl2pPr>
              <a:buClr>
                <a:srgbClr val="3B438B"/>
              </a:buClr>
            </a:lvl2pPr>
            <a:lvl3pPr>
              <a:buClr>
                <a:srgbClr val="3B438B"/>
              </a:buClr>
            </a:lvl3pPr>
            <a:lvl4pPr>
              <a:buClr>
                <a:srgbClr val="3B438B"/>
              </a:buClr>
            </a:lvl4pPr>
            <a:lvl5pPr>
              <a:buClr>
                <a:srgbClr val="3B438B"/>
              </a:buClr>
            </a:lvl5pPr>
          </a:lstStyle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69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58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59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60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61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62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63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64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65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66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67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68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7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96233572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ítulo y viñetas COLO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Título de diapositiva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gradFill flip="none" rotWithShape="1">
                  <a:gsLst>
                    <a:gs pos="0">
                      <a:schemeClr val="accent1"/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</a:defRPr>
            </a:lvl1pPr>
          </a:lstStyle>
          <a:p>
            <a:r>
              <a:t>Título de diapositiva</a:t>
            </a:r>
          </a:p>
        </p:txBody>
      </p:sp>
      <p:sp>
        <p:nvSpPr>
          <p:cNvPr id="78" name="Subtítulo de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diapositiva</a:t>
            </a:r>
          </a:p>
        </p:txBody>
      </p:sp>
      <p:sp>
        <p:nvSpPr>
          <p:cNvPr id="79" name="Nivel de texto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91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80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81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82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83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84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85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86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87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88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89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90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92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0990608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ítulo y viñetas COLO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Título de diapositiva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</a:defRPr>
            </a:lvl1pPr>
          </a:lstStyle>
          <a:p>
            <a:r>
              <a:t>Título de diapositiva</a:t>
            </a:r>
          </a:p>
        </p:txBody>
      </p:sp>
      <p:sp>
        <p:nvSpPr>
          <p:cNvPr id="100" name="Subtítulo de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diapositiva</a:t>
            </a:r>
          </a:p>
        </p:txBody>
      </p:sp>
      <p:sp>
        <p:nvSpPr>
          <p:cNvPr id="101" name="Nivel de texto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buClr>
                <a:srgbClr val="EA5A48"/>
              </a:buClr>
            </a:lvl1pPr>
            <a:lvl2pPr>
              <a:buClr>
                <a:srgbClr val="EA5A48"/>
              </a:buClr>
            </a:lvl2pPr>
            <a:lvl3pPr>
              <a:buClr>
                <a:srgbClr val="EA5A48"/>
              </a:buClr>
            </a:lvl3pPr>
            <a:lvl4pPr>
              <a:buClr>
                <a:srgbClr val="EA5A48"/>
              </a:buClr>
            </a:lvl4pPr>
            <a:lvl5pPr>
              <a:buClr>
                <a:srgbClr val="EA5A48"/>
              </a:buClr>
            </a:lvl5pPr>
          </a:lstStyle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113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102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03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04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05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06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07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08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09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10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11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12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14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71998856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Viñetas VER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Nivel de texto 1…"/>
          <p:cNvSpPr txBox="1">
            <a:spLocks noGrp="1"/>
          </p:cNvSpPr>
          <p:nvPr>
            <p:ph type="body" idx="1" hasCustomPrompt="1"/>
          </p:nvPr>
        </p:nvSpPr>
        <p:spPr>
          <a:xfrm>
            <a:off x="1270000" y="4269316"/>
            <a:ext cx="21844000" cy="8432801"/>
          </a:xfrm>
          <a:prstGeom prst="rect">
            <a:avLst/>
          </a:prstGeom>
        </p:spPr>
        <p:txBody>
          <a:bodyPr numCol="2" spcCol="1092200"/>
          <a:lstStyle/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133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122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23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24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25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26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27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28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29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30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31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32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34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02218123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Viñetas AZ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Nivel de texto 1…"/>
          <p:cNvSpPr txBox="1">
            <a:spLocks noGrp="1"/>
          </p:cNvSpPr>
          <p:nvPr>
            <p:ph type="body" idx="1" hasCustomPrompt="1"/>
          </p:nvPr>
        </p:nvSpPr>
        <p:spPr>
          <a:xfrm>
            <a:off x="1270000" y="4269316"/>
            <a:ext cx="21844000" cy="8432801"/>
          </a:xfrm>
          <a:prstGeom prst="rect">
            <a:avLst/>
          </a:prstGeom>
        </p:spPr>
        <p:txBody>
          <a:bodyPr numCol="2" spcCol="1092200"/>
          <a:lstStyle>
            <a:lvl1pPr>
              <a:buClr>
                <a:srgbClr val="3B438B"/>
              </a:buClr>
            </a:lvl1pPr>
            <a:lvl2pPr>
              <a:buClr>
                <a:srgbClr val="3B438B"/>
              </a:buClr>
            </a:lvl2pPr>
            <a:lvl3pPr>
              <a:buClr>
                <a:srgbClr val="3B438B"/>
              </a:buClr>
            </a:lvl3pPr>
            <a:lvl4pPr>
              <a:buClr>
                <a:srgbClr val="3B438B"/>
              </a:buClr>
            </a:lvl4pPr>
            <a:lvl5pPr>
              <a:buClr>
                <a:srgbClr val="3B438B"/>
              </a:buClr>
            </a:lvl5pPr>
          </a:lstStyle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153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142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43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44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45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46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47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48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49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50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51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52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54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29950908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Título de sección"/>
          <p:cNvSpPr txBox="1">
            <a:spLocks noGrp="1"/>
          </p:cNvSpPr>
          <p:nvPr>
            <p:ph type="title" hasCustomPrompt="1"/>
          </p:nvPr>
        </p:nvSpPr>
        <p:spPr>
          <a:xfrm>
            <a:off x="1270000" y="3285819"/>
            <a:ext cx="21844000" cy="3873501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defRPr sz="11600" spc="-348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</a:defRPr>
            </a:lvl1pPr>
          </a:lstStyle>
          <a:p>
            <a:r>
              <a:t>Título de sección</a:t>
            </a:r>
          </a:p>
        </p:txBody>
      </p:sp>
      <p:grpSp>
        <p:nvGrpSpPr>
          <p:cNvPr id="173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162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63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64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65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66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67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68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69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70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71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72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74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6684598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Sólo título AZ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Título de diapositiva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Título de diapositiva</a:t>
            </a:r>
          </a:p>
        </p:txBody>
      </p:sp>
      <p:sp>
        <p:nvSpPr>
          <p:cNvPr id="182" name="Subtítulo de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diapositiva</a:t>
            </a:r>
          </a:p>
        </p:txBody>
      </p:sp>
      <p:grpSp>
        <p:nvGrpSpPr>
          <p:cNvPr id="194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183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84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85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86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87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88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89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90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91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92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93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95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11697154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de diapositiva"/>
          <p:cNvSpPr txBox="1">
            <a:spLocks noGrp="1"/>
          </p:cNvSpPr>
          <p:nvPr>
            <p:ph type="title" hasCustomPrompt="1"/>
          </p:nvPr>
        </p:nvSpPr>
        <p:spPr>
          <a:xfrm>
            <a:off x="1270000" y="812800"/>
            <a:ext cx="21844000" cy="1557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b">
            <a:normAutofit/>
          </a:bodyPr>
          <a:lstStyle/>
          <a:p>
            <a:r>
              <a:t>Título de diapositiva</a:t>
            </a:r>
          </a:p>
        </p:txBody>
      </p:sp>
      <p:sp>
        <p:nvSpPr>
          <p:cNvPr id="3" name="Nivel de texto 1…"/>
          <p:cNvSpPr txBox="1">
            <a:spLocks noGrp="1"/>
          </p:cNvSpPr>
          <p:nvPr>
            <p:ph type="body" idx="1" hasCustomPrompt="1"/>
          </p:nvPr>
        </p:nvSpPr>
        <p:spPr>
          <a:xfrm>
            <a:off x="1270000" y="4267200"/>
            <a:ext cx="21844000" cy="8432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15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4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5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6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7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8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9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0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1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2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3" name="pasted-image.pdf" descr="pasted-image.pdf"/>
            <p:cNvPicPr>
              <a:picLocks noChangeAspect="1"/>
            </p:cNvPicPr>
            <p:nvPr/>
          </p:nvPicPr>
          <p:blipFill>
            <a:blip r:embed="rId20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4" name="logo2.png" descr="logo2.png"/>
            <p:cNvPicPr>
              <a:picLocks noChangeAspect="1"/>
            </p:cNvPicPr>
            <p:nvPr/>
          </p:nvPicPr>
          <p:blipFill>
            <a:blip r:embed="rId21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6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977623" y="13081000"/>
            <a:ext cx="416053" cy="467107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>
              <a:defRPr sz="22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60748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68" r:id="rId16"/>
    <p:sldLayoutId id="2147483669" r:id="rId17"/>
    <p:sldLayoutId id="2147483670" r:id="rId18"/>
  </p:sldLayoutIdLst>
  <p:transition spd="med"/>
  <p:txStyles>
    <p:titleStyle>
      <a:lvl1pPr marL="0" marR="0" indent="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3B438B"/>
          </a:solidFill>
          <a:uFillTx/>
          <a:latin typeface="+mn-lt"/>
          <a:ea typeface="+mn-ea"/>
          <a:cs typeface="+mn-cs"/>
          <a:sym typeface="Graphik Semibold"/>
        </a:defRPr>
      </a:lvl1pPr>
      <a:lvl2pPr marL="0" marR="0" indent="4572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3B438B"/>
          </a:solidFill>
          <a:uFillTx/>
          <a:latin typeface="+mn-lt"/>
          <a:ea typeface="+mn-ea"/>
          <a:cs typeface="+mn-cs"/>
          <a:sym typeface="Graphik Semibold"/>
        </a:defRPr>
      </a:lvl2pPr>
      <a:lvl3pPr marL="0" marR="0" indent="9144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3B438B"/>
          </a:solidFill>
          <a:uFillTx/>
          <a:latin typeface="+mn-lt"/>
          <a:ea typeface="+mn-ea"/>
          <a:cs typeface="+mn-cs"/>
          <a:sym typeface="Graphik Semibold"/>
        </a:defRPr>
      </a:lvl3pPr>
      <a:lvl4pPr marL="0" marR="0" indent="13716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3B438B"/>
          </a:solidFill>
          <a:uFillTx/>
          <a:latin typeface="+mn-lt"/>
          <a:ea typeface="+mn-ea"/>
          <a:cs typeface="+mn-cs"/>
          <a:sym typeface="Graphik Semibold"/>
        </a:defRPr>
      </a:lvl4pPr>
      <a:lvl5pPr marL="0" marR="0" indent="18288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3B438B"/>
          </a:solidFill>
          <a:uFillTx/>
          <a:latin typeface="+mn-lt"/>
          <a:ea typeface="+mn-ea"/>
          <a:cs typeface="+mn-cs"/>
          <a:sym typeface="Graphik Semibold"/>
        </a:defRPr>
      </a:lvl5pPr>
      <a:lvl6pPr marL="0" marR="0" indent="22860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3B438B"/>
          </a:solidFill>
          <a:uFillTx/>
          <a:latin typeface="+mn-lt"/>
          <a:ea typeface="+mn-ea"/>
          <a:cs typeface="+mn-cs"/>
          <a:sym typeface="Graphik Semibold"/>
        </a:defRPr>
      </a:lvl6pPr>
      <a:lvl7pPr marL="0" marR="0" indent="27432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3B438B"/>
          </a:solidFill>
          <a:uFillTx/>
          <a:latin typeface="+mn-lt"/>
          <a:ea typeface="+mn-ea"/>
          <a:cs typeface="+mn-cs"/>
          <a:sym typeface="Graphik Semibold"/>
        </a:defRPr>
      </a:lvl7pPr>
      <a:lvl8pPr marL="0" marR="0" indent="32004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3B438B"/>
          </a:solidFill>
          <a:uFillTx/>
          <a:latin typeface="+mn-lt"/>
          <a:ea typeface="+mn-ea"/>
          <a:cs typeface="+mn-cs"/>
          <a:sym typeface="Graphik Semibold"/>
        </a:defRPr>
      </a:lvl8pPr>
      <a:lvl9pPr marL="0" marR="0" indent="36576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3B438B"/>
          </a:solidFill>
          <a:uFillTx/>
          <a:latin typeface="+mn-lt"/>
          <a:ea typeface="+mn-ea"/>
          <a:cs typeface="+mn-cs"/>
          <a:sym typeface="Graphik Semibold"/>
        </a:defRPr>
      </a:lvl9pPr>
    </p:titleStyle>
    <p:bodyStyle>
      <a:lvl1pPr marL="5588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A5C465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1pPr>
      <a:lvl2pPr marL="11176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A5C465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2pPr>
      <a:lvl3pPr marL="16764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A5C465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3pPr>
      <a:lvl4pPr marL="22352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A5C465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4pPr>
      <a:lvl5pPr marL="27940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A5C465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5pPr>
      <a:lvl6pPr marL="33528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A5C465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6pPr>
      <a:lvl7pPr marL="39116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A5C465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7pPr>
      <a:lvl8pPr marL="44704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A5C465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8pPr>
      <a:lvl9pPr marL="50292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A5C465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9pPr>
    </p:bodyStyle>
    <p:other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1pPr>
      <a:lvl2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2pPr>
      <a:lvl3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3pPr>
      <a:lvl4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4pPr>
      <a:lvl5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5pPr>
      <a:lvl6pPr marL="0" marR="0" indent="2286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6pPr>
      <a:lvl7pPr marL="0" marR="0" indent="2743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7pPr>
      <a:lvl8pPr marL="0" marR="0" indent="3200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8pPr>
      <a:lvl9pPr marL="0" marR="0" indent="3657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"/>
          <p:cNvSpPr txBox="1">
            <a:spLocks noGrp="1"/>
          </p:cNvSpPr>
          <p:nvPr>
            <p:ph type="title" idx="4294967295"/>
          </p:nvPr>
        </p:nvSpPr>
        <p:spPr>
          <a:xfrm>
            <a:off x="0" y="3289300"/>
            <a:ext cx="21844000" cy="3879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E98FD"/>
              </a:buClr>
              <a:buSzPts val="11600"/>
              <a:buFont typeface="Arial"/>
              <a:buNone/>
            </a:pPr>
            <a:r>
              <a:rPr lang="en-US" sz="9600" dirty="0"/>
              <a:t>Share Your World 2</a:t>
            </a:r>
            <a:endParaRPr sz="9600" dirty="0"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2"/>
          <p:cNvSpPr txBox="1"/>
          <p:nvPr/>
        </p:nvSpPr>
        <p:spPr>
          <a:xfrm>
            <a:off x="1839310" y="4379433"/>
            <a:ext cx="20705380" cy="3877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rial"/>
              <a:buNone/>
            </a:pPr>
            <a:r>
              <a:rPr lang="en-US" sz="8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We use, </a:t>
            </a:r>
            <a:r>
              <a:rPr lang="en-US" sz="8000" b="1" i="1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probably (not), definitely (not), </a:t>
            </a:r>
            <a:r>
              <a:rPr lang="en-US" sz="8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and </a:t>
            </a:r>
            <a:r>
              <a:rPr lang="en-US" sz="8000" b="1" i="1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think / don’t think </a:t>
            </a:r>
            <a:r>
              <a:rPr lang="en-US" sz="8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with </a:t>
            </a:r>
            <a:r>
              <a:rPr lang="en-US" sz="8000" b="1" i="1" u="none" strike="noStrike" cap="none" dirty="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going to </a:t>
            </a:r>
            <a:r>
              <a:rPr lang="en-US" sz="8000" dirty="0">
                <a:solidFill>
                  <a:schemeClr val="dk1"/>
                </a:solidFill>
              </a:rPr>
              <a:t>to</a:t>
            </a:r>
            <a:r>
              <a:rPr lang="en-US" sz="8000" b="1" i="1" u="none" strike="noStrike" cap="none" dirty="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8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talk about the probability of a future event.</a:t>
            </a:r>
            <a:endParaRPr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8" name="Google Shape;48;p4"/>
          <p:cNvGraphicFramePr/>
          <p:nvPr>
            <p:extLst>
              <p:ext uri="{D42A27DB-BD31-4B8C-83A1-F6EECF244321}">
                <p14:modId xmlns:p14="http://schemas.microsoft.com/office/powerpoint/2010/main" val="2525214330"/>
              </p:ext>
            </p:extLst>
          </p:nvPr>
        </p:nvGraphicFramePr>
        <p:xfrm>
          <a:off x="1515979" y="1439333"/>
          <a:ext cx="21319950" cy="8839230"/>
        </p:xfrm>
        <a:graphic>
          <a:graphicData uri="http://schemas.openxmlformats.org/drawingml/2006/table">
            <a:tbl>
              <a:tblPr firstRow="1" bandRow="1">
                <a:noFill/>
                <a:tableStyleId>{714B8FEA-A713-4894-9FBD-0B81EFD4AE7A}</a:tableStyleId>
              </a:tblPr>
              <a:tblGrid>
                <a:gridCol w="32474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725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200"/>
                        <a:buFont typeface="Arial"/>
                        <a:buNone/>
                      </a:pPr>
                      <a:endParaRPr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200"/>
                        <a:buFont typeface="Arial"/>
                        <a:buNone/>
                      </a:pPr>
                      <a:endParaRPr i="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6000"/>
                        <a:buFont typeface="Arial"/>
                        <a:buNone/>
                      </a:pPr>
                      <a:r>
                        <a:rPr lang="en-US" sz="6000" dirty="0"/>
                        <a:t>+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6000"/>
                        <a:buFont typeface="Arial"/>
                        <a:buNone/>
                      </a:pPr>
                      <a:r>
                        <a:rPr lang="en-US" sz="6000" dirty="0"/>
                        <a:t>-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6000"/>
                        <a:buFont typeface="Arial"/>
                        <a:buNone/>
                      </a:pPr>
                      <a:endParaRPr sz="60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6000"/>
                        <a:buFont typeface="Arial"/>
                        <a:buNone/>
                      </a:pPr>
                      <a:endParaRPr sz="600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9482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6000"/>
                        <a:buFont typeface="Arial"/>
                        <a:buNone/>
                      </a:pPr>
                      <a:r>
                        <a:rPr lang="en-US" sz="6000" dirty="0"/>
                        <a:t>+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6000"/>
                        <a:buFont typeface="Arial"/>
                        <a:buNone/>
                      </a:pPr>
                      <a:r>
                        <a:rPr lang="en-US" sz="6000" dirty="0"/>
                        <a:t>-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6000"/>
                        <a:buFont typeface="Arial"/>
                        <a:buNone/>
                      </a:pPr>
                      <a:endParaRPr sz="60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6000"/>
                        <a:buFont typeface="Arial"/>
                        <a:buNone/>
                      </a:pPr>
                      <a:endParaRPr sz="600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6000"/>
                        <a:buFont typeface="Arial"/>
                        <a:buNone/>
                      </a:pPr>
                      <a:r>
                        <a:rPr lang="en-US" sz="6000" dirty="0"/>
                        <a:t>+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6000"/>
                        <a:buFont typeface="Arial"/>
                        <a:buNone/>
                      </a:pPr>
                      <a:r>
                        <a:rPr lang="en-US" sz="6000" dirty="0"/>
                        <a:t>-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11D1E"/>
                        </a:buClr>
                        <a:buSzPts val="6000"/>
                        <a:buFont typeface="Arial"/>
                        <a:buNone/>
                      </a:pPr>
                      <a:endParaRPr sz="6000" b="0" i="0" u="none" strike="noStrike" cap="none" dirty="0">
                        <a:solidFill>
                          <a:schemeClr val="dk1"/>
                        </a:solidFill>
                        <a:latin typeface="Arial"/>
                        <a:cs typeface="Arial"/>
                        <a:sym typeface="Arial"/>
                      </a:endParaRPr>
                    </a:p>
                  </a:txBody>
                  <a:tcPr marL="47625" marR="47625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6000"/>
                        <a:buFont typeface="Arial"/>
                        <a:buNone/>
                      </a:pPr>
                      <a:endParaRPr sz="600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9" name="Google Shape;49;p4"/>
          <p:cNvSpPr txBox="1"/>
          <p:nvPr/>
        </p:nvSpPr>
        <p:spPr>
          <a:xfrm>
            <a:off x="4597741" y="1968501"/>
            <a:ext cx="17817362" cy="7181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en-US" sz="4000" dirty="0"/>
              <a:t>We are probably going to have a party next weekend.</a:t>
            </a:r>
            <a:endParaRPr sz="4000" dirty="0"/>
          </a:p>
        </p:txBody>
      </p:sp>
      <p:sp>
        <p:nvSpPr>
          <p:cNvPr id="2" name="Google Shape;49;p4">
            <a:extLst>
              <a:ext uri="{FF2B5EF4-FFF2-40B4-BE49-F238E27FC236}">
                <a16:creationId xmlns:a16="http://schemas.microsoft.com/office/drawing/2014/main" id="{301A50DA-F204-4945-CBD2-23B206954FC7}"/>
              </a:ext>
            </a:extLst>
          </p:cNvPr>
          <p:cNvSpPr txBox="1"/>
          <p:nvPr/>
        </p:nvSpPr>
        <p:spPr>
          <a:xfrm>
            <a:off x="4610048" y="3001258"/>
            <a:ext cx="17817362" cy="7181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en-US" sz="4000" dirty="0"/>
              <a:t>Susie is probably not going to come to the party.</a:t>
            </a:r>
            <a:endParaRPr sz="4000" dirty="0"/>
          </a:p>
        </p:txBody>
      </p:sp>
      <p:sp>
        <p:nvSpPr>
          <p:cNvPr id="4" name="Google Shape;49;p4">
            <a:extLst>
              <a:ext uri="{FF2B5EF4-FFF2-40B4-BE49-F238E27FC236}">
                <a16:creationId xmlns:a16="http://schemas.microsoft.com/office/drawing/2014/main" id="{59356951-ACA7-FF45-19E5-15FC66A96EC0}"/>
              </a:ext>
            </a:extLst>
          </p:cNvPr>
          <p:cNvSpPr txBox="1"/>
          <p:nvPr/>
        </p:nvSpPr>
        <p:spPr>
          <a:xfrm>
            <a:off x="5018567" y="4861068"/>
            <a:ext cx="17817362" cy="7181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en-US" sz="4000" dirty="0"/>
              <a:t>I’m definitely going to clean my room this weekend.</a:t>
            </a:r>
            <a:endParaRPr sz="4000" dirty="0"/>
          </a:p>
        </p:txBody>
      </p:sp>
      <p:sp>
        <p:nvSpPr>
          <p:cNvPr id="5" name="Google Shape;49;p4">
            <a:extLst>
              <a:ext uri="{FF2B5EF4-FFF2-40B4-BE49-F238E27FC236}">
                <a16:creationId xmlns:a16="http://schemas.microsoft.com/office/drawing/2014/main" id="{A8F8CE56-AB43-545D-8CDE-7BA64CCDDB48}"/>
              </a:ext>
            </a:extLst>
          </p:cNvPr>
          <p:cNvSpPr txBox="1"/>
          <p:nvPr/>
        </p:nvSpPr>
        <p:spPr>
          <a:xfrm>
            <a:off x="4865230" y="5825973"/>
            <a:ext cx="17817362" cy="13336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en-US" sz="4000" dirty="0"/>
              <a:t>I’m definitely not going to clean the whole house!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endParaRPr sz="4000" dirty="0"/>
          </a:p>
        </p:txBody>
      </p:sp>
      <p:sp>
        <p:nvSpPr>
          <p:cNvPr id="6" name="Google Shape;49;p4">
            <a:extLst>
              <a:ext uri="{FF2B5EF4-FFF2-40B4-BE49-F238E27FC236}">
                <a16:creationId xmlns:a16="http://schemas.microsoft.com/office/drawing/2014/main" id="{A3219C21-F8D0-E20C-3CB9-3E0CD29920E5}"/>
              </a:ext>
            </a:extLst>
          </p:cNvPr>
          <p:cNvSpPr txBox="1"/>
          <p:nvPr/>
        </p:nvSpPr>
        <p:spPr>
          <a:xfrm>
            <a:off x="5018567" y="7777715"/>
            <a:ext cx="17817362" cy="7181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en-US" sz="4000" dirty="0"/>
              <a:t>I think the concert is going to be next month.</a:t>
            </a:r>
            <a:endParaRPr sz="4000" dirty="0"/>
          </a:p>
        </p:txBody>
      </p:sp>
      <p:sp>
        <p:nvSpPr>
          <p:cNvPr id="7" name="Google Shape;49;p4">
            <a:extLst>
              <a:ext uri="{FF2B5EF4-FFF2-40B4-BE49-F238E27FC236}">
                <a16:creationId xmlns:a16="http://schemas.microsoft.com/office/drawing/2014/main" id="{1252A4AE-C1B2-C697-A540-A08244235725}"/>
              </a:ext>
            </a:extLst>
          </p:cNvPr>
          <p:cNvSpPr txBox="1"/>
          <p:nvPr/>
        </p:nvSpPr>
        <p:spPr>
          <a:xfrm>
            <a:off x="5018567" y="8640028"/>
            <a:ext cx="17817362" cy="7181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en-US" sz="4000" dirty="0"/>
              <a:t> I don’t think my sister is going to go to the concert with me.</a:t>
            </a:r>
            <a:endParaRPr sz="4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32_ColorGradientLight">
  <a:themeElements>
    <a:clrScheme name="31_ColorGradientLight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31_ColorGradientLight">
      <a:majorFont>
        <a:latin typeface="Graphik Semibold"/>
        <a:ea typeface="Graphik Semibold"/>
        <a:cs typeface="Graphik Semibold"/>
      </a:majorFont>
      <a:minorFont>
        <a:latin typeface="Graphik Semibold"/>
        <a:ea typeface="Graphik Semibold"/>
        <a:cs typeface="Graphik Semibold"/>
      </a:minorFont>
    </a:fontScheme>
    <a:fmtScheme name="31_ColorGradient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Graphik Medium"/>
            <a:ea typeface="Graphik Medium"/>
            <a:cs typeface="Graphik Medium"/>
            <a:sym typeface="Graphik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Graphik"/>
            <a:ea typeface="Graphik"/>
            <a:cs typeface="Graphik"/>
            <a:sym typeface="Graphi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31_ColorGradientLight">
  <a:themeElements>
    <a:clrScheme name="31_ColorGradientLight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108</Words>
  <Application>Microsoft Macintosh PowerPoint</Application>
  <PresentationFormat>Custom</PresentationFormat>
  <Paragraphs>14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Helvetica Neue</vt:lpstr>
      <vt:lpstr>Graphik Medium</vt:lpstr>
      <vt:lpstr>Graphik Semibold</vt:lpstr>
      <vt:lpstr>Graphik</vt:lpstr>
      <vt:lpstr>32_ColorGradientLight</vt:lpstr>
      <vt:lpstr>Share Your World 2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Share Your World 2</dc:title>
  <cp:lastModifiedBy>Andreina España</cp:lastModifiedBy>
  <cp:revision>3</cp:revision>
  <dcterms:modified xsi:type="dcterms:W3CDTF">2023-11-27T18:06:06Z</dcterms:modified>
</cp:coreProperties>
</file>